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4" r:id="rId1"/>
    <p:sldMasterId id="2147483705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embeddedFontLs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Quantico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1012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d4d2b7516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d4d2b7516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d4d2b75169_0_1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3d4d2b75169_0_1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d4d2b75169_0_1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d4d2b75169_0_1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d4d2b75169_0_1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3d4d2b75169_0_1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3d4d2b75169_0_1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3d4d2b75169_0_1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96fb79dce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96fb79dce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d4d2b7516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d4d2b7516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d4d2b75169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3d4d2b75169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d4d2b7516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d4d2b75169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d4d2b75169_0_1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d4d2b75169_0_1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d4d2b75169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d4d2b75169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3d4d2b75169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3d4d2b75169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d4d2b75169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3d4d2b75169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d4d2b75169_0_1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d4d2b75169_0_1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BLANK_16_1_1">
    <p:bg>
      <p:bgPr>
        <a:solidFill>
          <a:schemeClr val="lt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/>
          <p:nvPr/>
        </p:nvSpPr>
        <p:spPr>
          <a:xfrm>
            <a:off x="0" y="0"/>
            <a:ext cx="5440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55" name="Google Shape;55;p14"/>
          <p:cNvSpPr/>
          <p:nvPr/>
        </p:nvSpPr>
        <p:spPr>
          <a:xfrm>
            <a:off x="5440200" y="555250"/>
            <a:ext cx="3703800" cy="458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56" name="Google Shape;56;p14"/>
          <p:cNvSpPr/>
          <p:nvPr/>
        </p:nvSpPr>
        <p:spPr>
          <a:xfrm>
            <a:off x="636875" y="563400"/>
            <a:ext cx="4803000" cy="4588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876900" y="874250"/>
            <a:ext cx="4387500" cy="26325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5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5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5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5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5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5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5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5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500"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958450" y="4298625"/>
            <a:ext cx="2008500" cy="452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- Alt 2">
  <p:cSld name="BLANK_1_1_1_1_1_1_1_1_1_1_1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subTitle" idx="1"/>
          </p:nvPr>
        </p:nvSpPr>
        <p:spPr>
          <a:xfrm>
            <a:off x="411875" y="389750"/>
            <a:ext cx="2237100" cy="8169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2"/>
          </p:nvPr>
        </p:nvSpPr>
        <p:spPr>
          <a:xfrm>
            <a:off x="3469838" y="218278"/>
            <a:ext cx="5659800" cy="4527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3"/>
          </p:nvPr>
        </p:nvSpPr>
        <p:spPr>
          <a:xfrm>
            <a:off x="3469838" y="1064402"/>
            <a:ext cx="5659800" cy="4527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4"/>
          </p:nvPr>
        </p:nvSpPr>
        <p:spPr>
          <a:xfrm>
            <a:off x="3469838" y="1923965"/>
            <a:ext cx="5659800" cy="4527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5"/>
          </p:nvPr>
        </p:nvSpPr>
        <p:spPr>
          <a:xfrm>
            <a:off x="3469838" y="2810376"/>
            <a:ext cx="5659800" cy="4527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6"/>
          </p:nvPr>
        </p:nvSpPr>
        <p:spPr>
          <a:xfrm>
            <a:off x="3469838" y="3646164"/>
            <a:ext cx="5659800" cy="4527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7"/>
          </p:nvPr>
        </p:nvSpPr>
        <p:spPr>
          <a:xfrm>
            <a:off x="3469838" y="4530963"/>
            <a:ext cx="5659800" cy="4527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Alt 1">
  <p:cSld name="BLANK_1_1_1_1_1_1_1_1">
    <p:bg>
      <p:bgPr>
        <a:solidFill>
          <a:schemeClr val="accen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/>
          <p:nvPr/>
        </p:nvSpPr>
        <p:spPr>
          <a:xfrm>
            <a:off x="99900" y="99900"/>
            <a:ext cx="8944200" cy="493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69" name="Google Shape;69;p16"/>
          <p:cNvSpPr/>
          <p:nvPr/>
        </p:nvSpPr>
        <p:spPr>
          <a:xfrm>
            <a:off x="252300" y="252300"/>
            <a:ext cx="8639400" cy="463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70" name="Google Shape;70;p16"/>
          <p:cNvSpPr/>
          <p:nvPr/>
        </p:nvSpPr>
        <p:spPr>
          <a:xfrm>
            <a:off x="404700" y="404700"/>
            <a:ext cx="8334600" cy="432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71" name="Google Shape;71;p16"/>
          <p:cNvSpPr/>
          <p:nvPr/>
        </p:nvSpPr>
        <p:spPr>
          <a:xfrm>
            <a:off x="557100" y="557100"/>
            <a:ext cx="8029800" cy="402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941650" y="795275"/>
            <a:ext cx="2861400" cy="816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title" idx="2"/>
          </p:nvPr>
        </p:nvSpPr>
        <p:spPr>
          <a:xfrm>
            <a:off x="4399600" y="835425"/>
            <a:ext cx="2703600" cy="7722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title" idx="3"/>
          </p:nvPr>
        </p:nvSpPr>
        <p:spPr>
          <a:xfrm>
            <a:off x="6496050" y="835425"/>
            <a:ext cx="2703600" cy="7722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title" idx="4"/>
          </p:nvPr>
        </p:nvSpPr>
        <p:spPr>
          <a:xfrm>
            <a:off x="4385600" y="2797575"/>
            <a:ext cx="2703600" cy="7722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 idx="5"/>
          </p:nvPr>
        </p:nvSpPr>
        <p:spPr>
          <a:xfrm>
            <a:off x="6496050" y="2797575"/>
            <a:ext cx="2703600" cy="7722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title" idx="6"/>
          </p:nvPr>
        </p:nvSpPr>
        <p:spPr>
          <a:xfrm>
            <a:off x="4423700" y="1379550"/>
            <a:ext cx="1703700" cy="7722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title" idx="7"/>
          </p:nvPr>
        </p:nvSpPr>
        <p:spPr>
          <a:xfrm>
            <a:off x="6562725" y="1379550"/>
            <a:ext cx="1703700" cy="7722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title" idx="8"/>
          </p:nvPr>
        </p:nvSpPr>
        <p:spPr>
          <a:xfrm>
            <a:off x="4423700" y="3341700"/>
            <a:ext cx="1703700" cy="7722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title" idx="9"/>
          </p:nvPr>
        </p:nvSpPr>
        <p:spPr>
          <a:xfrm>
            <a:off x="6562725" y="3341688"/>
            <a:ext cx="1703700" cy="7722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title" idx="13"/>
          </p:nvPr>
        </p:nvSpPr>
        <p:spPr>
          <a:xfrm>
            <a:off x="966700" y="1417525"/>
            <a:ext cx="2072700" cy="17052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Alt 2">
  <p:cSld name="BLANK_1_1_1_1_1_1_1_1_1_1_1_1_1_1_1_1_1_1_1_1">
    <p:bg>
      <p:bgPr>
        <a:solidFill>
          <a:schemeClr val="dk2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/>
          <p:nvPr/>
        </p:nvSpPr>
        <p:spPr>
          <a:xfrm>
            <a:off x="5404500" y="-50"/>
            <a:ext cx="3739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84" name="Google Shape;84;p17"/>
          <p:cNvSpPr/>
          <p:nvPr/>
        </p:nvSpPr>
        <p:spPr>
          <a:xfrm>
            <a:off x="0" y="1499700"/>
            <a:ext cx="9144000" cy="364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85" name="Google Shape;85;p17"/>
          <p:cNvSpPr/>
          <p:nvPr/>
        </p:nvSpPr>
        <p:spPr>
          <a:xfrm>
            <a:off x="5404500" y="1499700"/>
            <a:ext cx="3739500" cy="3645000"/>
          </a:xfrm>
          <a:prstGeom prst="snip1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subTitle" idx="1"/>
          </p:nvPr>
        </p:nvSpPr>
        <p:spPr>
          <a:xfrm>
            <a:off x="5792075" y="1776150"/>
            <a:ext cx="2799600" cy="3092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7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7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7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7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7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7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7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7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7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>
            <a:spLocks noGrp="1"/>
          </p:cNvSpPr>
          <p:nvPr>
            <p:ph type="pic" idx="2"/>
          </p:nvPr>
        </p:nvSpPr>
        <p:spPr>
          <a:xfrm>
            <a:off x="1801500" y="1497750"/>
            <a:ext cx="1801500" cy="1822500"/>
          </a:xfrm>
          <a:prstGeom prst="snip1Rect">
            <a:avLst>
              <a:gd name="adj" fmla="val 17337"/>
            </a:avLst>
          </a:prstGeom>
          <a:noFill/>
          <a:ln>
            <a:noFill/>
          </a:ln>
        </p:spPr>
      </p:sp>
      <p:sp>
        <p:nvSpPr>
          <p:cNvPr id="88" name="Google Shape;88;p17"/>
          <p:cNvSpPr>
            <a:spLocks noGrp="1"/>
          </p:cNvSpPr>
          <p:nvPr>
            <p:ph type="pic" idx="3"/>
          </p:nvPr>
        </p:nvSpPr>
        <p:spPr>
          <a:xfrm>
            <a:off x="1801500" y="3320250"/>
            <a:ext cx="1801500" cy="1822500"/>
          </a:xfrm>
          <a:prstGeom prst="snip1Rect">
            <a:avLst>
              <a:gd name="adj" fmla="val 17337"/>
            </a:avLst>
          </a:prstGeom>
          <a:noFill/>
          <a:ln>
            <a:noFill/>
          </a:ln>
        </p:spPr>
      </p:sp>
      <p:sp>
        <p:nvSpPr>
          <p:cNvPr id="89" name="Google Shape;89;p17"/>
          <p:cNvSpPr>
            <a:spLocks noGrp="1"/>
          </p:cNvSpPr>
          <p:nvPr>
            <p:ph type="pic" idx="4"/>
          </p:nvPr>
        </p:nvSpPr>
        <p:spPr>
          <a:xfrm>
            <a:off x="0" y="1497750"/>
            <a:ext cx="1801500" cy="1822500"/>
          </a:xfrm>
          <a:prstGeom prst="snip1Rect">
            <a:avLst>
              <a:gd name="adj" fmla="val 17337"/>
            </a:avLst>
          </a:prstGeom>
          <a:noFill/>
          <a:ln>
            <a:noFill/>
          </a:ln>
        </p:spPr>
      </p:sp>
      <p:sp>
        <p:nvSpPr>
          <p:cNvPr id="90" name="Google Shape;90;p17"/>
          <p:cNvSpPr>
            <a:spLocks noGrp="1"/>
          </p:cNvSpPr>
          <p:nvPr>
            <p:ph type="pic" idx="5"/>
          </p:nvPr>
        </p:nvSpPr>
        <p:spPr>
          <a:xfrm>
            <a:off x="0" y="3320250"/>
            <a:ext cx="1801500" cy="1822500"/>
          </a:xfrm>
          <a:prstGeom prst="snip1Rect">
            <a:avLst>
              <a:gd name="adj" fmla="val 17337"/>
            </a:avLst>
          </a:prstGeom>
          <a:noFill/>
          <a:ln>
            <a:noFill/>
          </a:ln>
        </p:spPr>
      </p:sp>
      <p:sp>
        <p:nvSpPr>
          <p:cNvPr id="91" name="Google Shape;91;p17"/>
          <p:cNvSpPr>
            <a:spLocks noGrp="1"/>
          </p:cNvSpPr>
          <p:nvPr>
            <p:ph type="pic" idx="6"/>
          </p:nvPr>
        </p:nvSpPr>
        <p:spPr>
          <a:xfrm>
            <a:off x="3603000" y="1497750"/>
            <a:ext cx="1801500" cy="1822500"/>
          </a:xfrm>
          <a:prstGeom prst="snip1Rect">
            <a:avLst>
              <a:gd name="adj" fmla="val 17337"/>
            </a:avLst>
          </a:prstGeom>
          <a:noFill/>
          <a:ln>
            <a:noFill/>
          </a:ln>
        </p:spPr>
      </p:sp>
      <p:sp>
        <p:nvSpPr>
          <p:cNvPr id="92" name="Google Shape;92;p17"/>
          <p:cNvSpPr>
            <a:spLocks noGrp="1"/>
          </p:cNvSpPr>
          <p:nvPr>
            <p:ph type="pic" idx="7"/>
          </p:nvPr>
        </p:nvSpPr>
        <p:spPr>
          <a:xfrm>
            <a:off x="3603000" y="3320250"/>
            <a:ext cx="1801500" cy="1822500"/>
          </a:xfrm>
          <a:prstGeom prst="snip1Rect">
            <a:avLst>
              <a:gd name="adj" fmla="val 17337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Alt 3">
  <p:cSld name="BLANK_1_1_1_1_1_1_1_1_1_1_1_1"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/>
          <p:nvPr/>
        </p:nvSpPr>
        <p:spPr>
          <a:xfrm>
            <a:off x="5404500" y="-50"/>
            <a:ext cx="37395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95" name="Google Shape;95;p18"/>
          <p:cNvSpPr/>
          <p:nvPr/>
        </p:nvSpPr>
        <p:spPr>
          <a:xfrm>
            <a:off x="0" y="1499700"/>
            <a:ext cx="9144000" cy="364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96" name="Google Shape;96;p18"/>
          <p:cNvSpPr/>
          <p:nvPr/>
        </p:nvSpPr>
        <p:spPr>
          <a:xfrm>
            <a:off x="5404500" y="1499700"/>
            <a:ext cx="3739500" cy="3645000"/>
          </a:xfrm>
          <a:prstGeom prst="snip1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5821575" y="1709925"/>
            <a:ext cx="2882700" cy="6279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  <a:defRPr sz="2400" b="1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title" idx="2"/>
          </p:nvPr>
        </p:nvSpPr>
        <p:spPr>
          <a:xfrm>
            <a:off x="516600" y="486575"/>
            <a:ext cx="3823500" cy="678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subTitle" idx="1"/>
          </p:nvPr>
        </p:nvSpPr>
        <p:spPr>
          <a:xfrm>
            <a:off x="5821575" y="2476500"/>
            <a:ext cx="2019900" cy="455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title" idx="3"/>
          </p:nvPr>
        </p:nvSpPr>
        <p:spPr>
          <a:xfrm>
            <a:off x="5810125" y="3070875"/>
            <a:ext cx="2388600" cy="5295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ntico"/>
              <a:buNone/>
              <a:defRPr sz="14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4"/>
          </p:nvPr>
        </p:nvSpPr>
        <p:spPr>
          <a:xfrm>
            <a:off x="5821575" y="3426050"/>
            <a:ext cx="2650500" cy="8982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>
            <a:spLocks noGrp="1"/>
          </p:cNvSpPr>
          <p:nvPr>
            <p:ph type="pic" idx="5"/>
          </p:nvPr>
        </p:nvSpPr>
        <p:spPr>
          <a:xfrm>
            <a:off x="0" y="1502400"/>
            <a:ext cx="5404500" cy="3639600"/>
          </a:xfrm>
          <a:prstGeom prst="snip1Rect">
            <a:avLst>
              <a:gd name="adj" fmla="val 16026"/>
            </a:avLst>
          </a:prstGeom>
          <a:noFill/>
          <a:ln>
            <a:noFill/>
          </a:ln>
        </p:spPr>
      </p:sp>
      <p:sp>
        <p:nvSpPr>
          <p:cNvPr id="103" name="Google Shape;103;p18"/>
          <p:cNvSpPr txBox="1">
            <a:spLocks noGrp="1"/>
          </p:cNvSpPr>
          <p:nvPr>
            <p:ph type="subTitle" idx="6"/>
          </p:nvPr>
        </p:nvSpPr>
        <p:spPr>
          <a:xfrm>
            <a:off x="5794900" y="4333425"/>
            <a:ext cx="2718300" cy="354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ntico"/>
              <a:buNone/>
              <a:defRPr sz="14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ubTitle" idx="7"/>
          </p:nvPr>
        </p:nvSpPr>
        <p:spPr>
          <a:xfrm>
            <a:off x="5821575" y="4501450"/>
            <a:ext cx="2650500" cy="8982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Alt 5 ">
  <p:cSld name="BLANK_1_1_1_1_1_1_1">
    <p:bg>
      <p:bgPr>
        <a:solidFill>
          <a:schemeClr val="accent5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/>
          <p:nvPr/>
        </p:nvSpPr>
        <p:spPr>
          <a:xfrm>
            <a:off x="731650" y="619550"/>
            <a:ext cx="8412300" cy="4525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920550" y="904500"/>
            <a:ext cx="7226700" cy="908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title" idx="2"/>
          </p:nvPr>
        </p:nvSpPr>
        <p:spPr>
          <a:xfrm>
            <a:off x="920550" y="1881950"/>
            <a:ext cx="5228400" cy="1944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ubTitle" idx="1"/>
          </p:nvPr>
        </p:nvSpPr>
        <p:spPr>
          <a:xfrm>
            <a:off x="920550" y="4518700"/>
            <a:ext cx="1817400" cy="452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900">
                <a:solidFill>
                  <a:schemeClr val="dk1"/>
                </a:solidFill>
              </a:defRPr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900">
                <a:solidFill>
                  <a:schemeClr val="dk1"/>
                </a:solidFill>
              </a:defRPr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900">
                <a:solidFill>
                  <a:schemeClr val="dk1"/>
                </a:solidFill>
              </a:defRPr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900">
                <a:solidFill>
                  <a:schemeClr val="dk1"/>
                </a:solidFill>
              </a:defRPr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900">
                <a:solidFill>
                  <a:schemeClr val="dk1"/>
                </a:solidFill>
              </a:defRPr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900">
                <a:solidFill>
                  <a:schemeClr val="dk1"/>
                </a:solidFill>
              </a:defRPr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900">
                <a:solidFill>
                  <a:schemeClr val="dk1"/>
                </a:solidFill>
              </a:defRPr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900">
                <a:solidFill>
                  <a:schemeClr val="dk1"/>
                </a:solidFill>
              </a:defRPr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Alt 6">
  <p:cSld name="BLANK_1_1_1_1_1_1_2">
    <p:bg>
      <p:bgPr>
        <a:solidFill>
          <a:schemeClr val="accent2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/>
          <p:nvPr/>
        </p:nvSpPr>
        <p:spPr>
          <a:xfrm>
            <a:off x="99900" y="99900"/>
            <a:ext cx="8944200" cy="493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12" name="Google Shape;112;p20"/>
          <p:cNvSpPr/>
          <p:nvPr/>
        </p:nvSpPr>
        <p:spPr>
          <a:xfrm>
            <a:off x="252300" y="252300"/>
            <a:ext cx="8639400" cy="463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13" name="Google Shape;113;p20"/>
          <p:cNvSpPr/>
          <p:nvPr/>
        </p:nvSpPr>
        <p:spPr>
          <a:xfrm>
            <a:off x="404700" y="404700"/>
            <a:ext cx="8334600" cy="432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14" name="Google Shape;114;p20"/>
          <p:cNvSpPr/>
          <p:nvPr/>
        </p:nvSpPr>
        <p:spPr>
          <a:xfrm>
            <a:off x="557100" y="560700"/>
            <a:ext cx="8029800" cy="402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910650" y="1462775"/>
            <a:ext cx="7349400" cy="2513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1200" u="sng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1200" u="sng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1200" u="sng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1200" u="sng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1200" u="sng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1200" u="sng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1200" u="sng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1200" u="sng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subTitle" idx="1"/>
          </p:nvPr>
        </p:nvSpPr>
        <p:spPr>
          <a:xfrm>
            <a:off x="948750" y="4188925"/>
            <a:ext cx="1817400" cy="452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 sz="900">
                <a:solidFill>
                  <a:schemeClr val="accent6"/>
                </a:solidFill>
              </a:defRPr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 sz="900">
                <a:solidFill>
                  <a:schemeClr val="accent6"/>
                </a:solidFill>
              </a:defRPr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 sz="900">
                <a:solidFill>
                  <a:schemeClr val="accent6"/>
                </a:solidFill>
              </a:defRPr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 sz="900">
                <a:solidFill>
                  <a:schemeClr val="accent6"/>
                </a:solidFill>
              </a:defRPr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 sz="900">
                <a:solidFill>
                  <a:schemeClr val="accent6"/>
                </a:solidFill>
              </a:defRPr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 sz="900">
                <a:solidFill>
                  <a:schemeClr val="accent6"/>
                </a:solidFill>
              </a:defRPr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 sz="900">
                <a:solidFill>
                  <a:schemeClr val="accent6"/>
                </a:solidFill>
              </a:defRPr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 sz="900">
                <a:solidFill>
                  <a:schemeClr val="accent6"/>
                </a:solidFill>
              </a:defRPr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Font typeface="Lato"/>
              <a:buNone/>
              <a:defRPr sz="9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title" idx="2"/>
          </p:nvPr>
        </p:nvSpPr>
        <p:spPr>
          <a:xfrm>
            <a:off x="948750" y="930950"/>
            <a:ext cx="7311300" cy="315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5200" b="1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5200" b="1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5200" b="1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5200" b="1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5200" b="1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5200" b="1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5200" b="1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5200" b="1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Alt 7 ">
  <p:cSld name="CUSTOM_11">
    <p:bg>
      <p:bgPr>
        <a:solidFill>
          <a:schemeClr val="lt2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/>
          <p:nvPr/>
        </p:nvSpPr>
        <p:spPr>
          <a:xfrm>
            <a:off x="5444100" y="2728350"/>
            <a:ext cx="2952300" cy="2033400"/>
          </a:xfrm>
          <a:prstGeom prst="snip1Rect">
            <a:avLst>
              <a:gd name="adj" fmla="val 139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20" name="Google Shape;120;p21"/>
          <p:cNvSpPr/>
          <p:nvPr/>
        </p:nvSpPr>
        <p:spPr>
          <a:xfrm>
            <a:off x="0" y="0"/>
            <a:ext cx="9144000" cy="4236000"/>
          </a:xfrm>
          <a:prstGeom prst="snip1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21" name="Google Shape;121;p21"/>
          <p:cNvSpPr/>
          <p:nvPr/>
        </p:nvSpPr>
        <p:spPr>
          <a:xfrm>
            <a:off x="5448300" y="694950"/>
            <a:ext cx="2952300" cy="2033400"/>
          </a:xfrm>
          <a:prstGeom prst="snip1Rect">
            <a:avLst>
              <a:gd name="adj" fmla="val 139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22" name="Google Shape;122;p21"/>
          <p:cNvSpPr/>
          <p:nvPr/>
        </p:nvSpPr>
        <p:spPr>
          <a:xfrm>
            <a:off x="5438163" y="4761750"/>
            <a:ext cx="2964175" cy="388625"/>
          </a:xfrm>
          <a:custGeom>
            <a:avLst/>
            <a:gdLst/>
            <a:ahLst/>
            <a:cxnLst/>
            <a:rect l="l" t="t" r="r" b="b"/>
            <a:pathLst>
              <a:path w="118567" h="15545" extrusionOk="0">
                <a:moveTo>
                  <a:pt x="0" y="15545"/>
                </a:moveTo>
                <a:lnTo>
                  <a:pt x="118567" y="15545"/>
                </a:lnTo>
                <a:lnTo>
                  <a:pt x="103022" y="0"/>
                </a:lnTo>
                <a:lnTo>
                  <a:pt x="30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3" name="Google Shape;123;p21"/>
          <p:cNvSpPr/>
          <p:nvPr/>
        </p:nvSpPr>
        <p:spPr>
          <a:xfrm>
            <a:off x="5437625" y="-10675"/>
            <a:ext cx="2971800" cy="708675"/>
          </a:xfrm>
          <a:custGeom>
            <a:avLst/>
            <a:gdLst/>
            <a:ahLst/>
            <a:cxnLst/>
            <a:rect l="l" t="t" r="r" b="b"/>
            <a:pathLst>
              <a:path w="118872" h="28347" extrusionOk="0">
                <a:moveTo>
                  <a:pt x="0" y="0"/>
                </a:moveTo>
                <a:lnTo>
                  <a:pt x="0" y="28347"/>
                </a:lnTo>
                <a:lnTo>
                  <a:pt x="118872" y="28347"/>
                </a:lnTo>
                <a:lnTo>
                  <a:pt x="118872" y="30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931675" y="907075"/>
            <a:ext cx="4005900" cy="708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700">
                <a:solidFill>
                  <a:schemeClr val="accent5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700">
                <a:solidFill>
                  <a:schemeClr val="accent5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700">
                <a:solidFill>
                  <a:schemeClr val="accent5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700">
                <a:solidFill>
                  <a:schemeClr val="accent5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700">
                <a:solidFill>
                  <a:schemeClr val="accent5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700">
                <a:solidFill>
                  <a:schemeClr val="accent5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700">
                <a:solidFill>
                  <a:schemeClr val="accent5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700">
                <a:solidFill>
                  <a:schemeClr val="accent5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 idx="2"/>
          </p:nvPr>
        </p:nvSpPr>
        <p:spPr>
          <a:xfrm>
            <a:off x="931675" y="1712050"/>
            <a:ext cx="4005900" cy="1705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Lato"/>
              <a:buNone/>
              <a:defRPr sz="16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Lato"/>
              <a:buNone/>
              <a:defRPr sz="16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Lato"/>
              <a:buNone/>
              <a:defRPr sz="16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Lato"/>
              <a:buNone/>
              <a:defRPr sz="16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Lato"/>
              <a:buNone/>
              <a:defRPr sz="16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Lato"/>
              <a:buNone/>
              <a:defRPr sz="16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Lato"/>
              <a:buNone/>
              <a:defRPr sz="16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Lato"/>
              <a:buNone/>
              <a:defRPr sz="16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Lato"/>
              <a:buNone/>
              <a:defRPr sz="16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Alt 8 ">
  <p:cSld name="CUSTOM_12">
    <p:bg>
      <p:bgPr>
        <a:solidFill>
          <a:schemeClr val="accent5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0" y="0"/>
            <a:ext cx="9144000" cy="4236000"/>
          </a:xfrm>
          <a:prstGeom prst="snip1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28" name="Google Shape;128;p22"/>
          <p:cNvSpPr/>
          <p:nvPr/>
        </p:nvSpPr>
        <p:spPr>
          <a:xfrm>
            <a:off x="5596500" y="2731400"/>
            <a:ext cx="2952300" cy="2033400"/>
          </a:xfrm>
          <a:prstGeom prst="snip1Rect">
            <a:avLst>
              <a:gd name="adj" fmla="val 139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29" name="Google Shape;129;p22"/>
          <p:cNvSpPr/>
          <p:nvPr/>
        </p:nvSpPr>
        <p:spPr>
          <a:xfrm>
            <a:off x="5587725" y="698000"/>
            <a:ext cx="2952300" cy="2033400"/>
          </a:xfrm>
          <a:prstGeom prst="snip1Rect">
            <a:avLst>
              <a:gd name="adj" fmla="val 139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901475" y="907075"/>
            <a:ext cx="4695000" cy="8625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title" idx="2"/>
          </p:nvPr>
        </p:nvSpPr>
        <p:spPr>
          <a:xfrm>
            <a:off x="930907" y="1836900"/>
            <a:ext cx="4005900" cy="18795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2" name="Google Shape;132;p22"/>
          <p:cNvSpPr/>
          <p:nvPr/>
        </p:nvSpPr>
        <p:spPr>
          <a:xfrm>
            <a:off x="5586750" y="-10675"/>
            <a:ext cx="2971800" cy="708675"/>
          </a:xfrm>
          <a:custGeom>
            <a:avLst/>
            <a:gdLst/>
            <a:ahLst/>
            <a:cxnLst/>
            <a:rect l="l" t="t" r="r" b="b"/>
            <a:pathLst>
              <a:path w="118872" h="28347" extrusionOk="0">
                <a:moveTo>
                  <a:pt x="0" y="0"/>
                </a:moveTo>
                <a:lnTo>
                  <a:pt x="0" y="28347"/>
                </a:lnTo>
                <a:lnTo>
                  <a:pt x="118872" y="28347"/>
                </a:lnTo>
                <a:lnTo>
                  <a:pt x="118872" y="30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133" name="Google Shape;133;p22"/>
          <p:cNvSpPr/>
          <p:nvPr/>
        </p:nvSpPr>
        <p:spPr>
          <a:xfrm>
            <a:off x="5590563" y="4762500"/>
            <a:ext cx="2964175" cy="388625"/>
          </a:xfrm>
          <a:custGeom>
            <a:avLst/>
            <a:gdLst/>
            <a:ahLst/>
            <a:cxnLst/>
            <a:rect l="l" t="t" r="r" b="b"/>
            <a:pathLst>
              <a:path w="118567" h="15545" extrusionOk="0">
                <a:moveTo>
                  <a:pt x="0" y="15545"/>
                </a:moveTo>
                <a:lnTo>
                  <a:pt x="118567" y="15545"/>
                </a:lnTo>
                <a:lnTo>
                  <a:pt x="103022" y="0"/>
                </a:lnTo>
                <a:lnTo>
                  <a:pt x="30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">
  <p:cSld name="BLANK_1_1_1_1_1_1_1_1_1_1_1_1_1_1_1_1_1">
    <p:bg>
      <p:bgPr>
        <a:solidFill>
          <a:schemeClr val="accent5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/>
          <p:nvPr/>
        </p:nvSpPr>
        <p:spPr>
          <a:xfrm>
            <a:off x="696050" y="619550"/>
            <a:ext cx="8448000" cy="4525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36" name="Google Shape;136;p23"/>
          <p:cNvSpPr/>
          <p:nvPr/>
        </p:nvSpPr>
        <p:spPr>
          <a:xfrm>
            <a:off x="4930700" y="619550"/>
            <a:ext cx="4213200" cy="45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37" name="Google Shape;137;p23"/>
          <p:cNvSpPr>
            <a:spLocks noGrp="1"/>
          </p:cNvSpPr>
          <p:nvPr>
            <p:ph type="pic" idx="2"/>
          </p:nvPr>
        </p:nvSpPr>
        <p:spPr>
          <a:xfrm flipH="1">
            <a:off x="4930693" y="619550"/>
            <a:ext cx="2100300" cy="1513500"/>
          </a:xfrm>
          <a:prstGeom prst="snip1Rect">
            <a:avLst>
              <a:gd name="adj" fmla="val 0"/>
            </a:avLst>
          </a:prstGeom>
          <a:noFill/>
          <a:ln>
            <a:noFill/>
          </a:ln>
        </p:spPr>
      </p:sp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>
            <a:off x="929475" y="914400"/>
            <a:ext cx="3633000" cy="10773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55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55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55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55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55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55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55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5500"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139" name="Google Shape;139;p23"/>
          <p:cNvSpPr>
            <a:spLocks noGrp="1"/>
          </p:cNvSpPr>
          <p:nvPr>
            <p:ph type="pic" idx="3"/>
          </p:nvPr>
        </p:nvSpPr>
        <p:spPr>
          <a:xfrm flipH="1">
            <a:off x="696043" y="2125400"/>
            <a:ext cx="2129100" cy="1513500"/>
          </a:xfrm>
          <a:prstGeom prst="snip1Rect">
            <a:avLst>
              <a:gd name="adj" fmla="val 0"/>
            </a:avLst>
          </a:prstGeom>
          <a:noFill/>
          <a:ln>
            <a:noFill/>
          </a:ln>
        </p:spPr>
      </p:sp>
      <p:sp>
        <p:nvSpPr>
          <p:cNvPr id="140" name="Google Shape;140;p23"/>
          <p:cNvSpPr>
            <a:spLocks noGrp="1"/>
          </p:cNvSpPr>
          <p:nvPr>
            <p:ph type="pic" idx="4"/>
          </p:nvPr>
        </p:nvSpPr>
        <p:spPr>
          <a:xfrm flipH="1">
            <a:off x="4930693" y="3635300"/>
            <a:ext cx="2100300" cy="1513500"/>
          </a:xfrm>
          <a:prstGeom prst="snip1Rect">
            <a:avLst>
              <a:gd name="adj" fmla="val 0"/>
            </a:avLst>
          </a:prstGeom>
          <a:noFill/>
          <a:ln>
            <a:noFill/>
          </a:ln>
        </p:spPr>
      </p:sp>
      <p:sp>
        <p:nvSpPr>
          <p:cNvPr id="141" name="Google Shape;141;p23"/>
          <p:cNvSpPr txBox="1">
            <a:spLocks noGrp="1"/>
          </p:cNvSpPr>
          <p:nvPr>
            <p:ph type="title" idx="5"/>
          </p:nvPr>
        </p:nvSpPr>
        <p:spPr>
          <a:xfrm>
            <a:off x="7243093" y="851546"/>
            <a:ext cx="1696500" cy="269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 b="1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 b="1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 b="1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 b="1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 b="1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 b="1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 b="1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 b="1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 b="1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title" idx="6"/>
          </p:nvPr>
        </p:nvSpPr>
        <p:spPr>
          <a:xfrm>
            <a:off x="3257860" y="2361757"/>
            <a:ext cx="1696500" cy="269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 b="1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 b="1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 b="1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 b="1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 b="1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 b="1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 b="1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 b="1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 b="1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title" idx="7"/>
          </p:nvPr>
        </p:nvSpPr>
        <p:spPr>
          <a:xfrm>
            <a:off x="7229582" y="3878226"/>
            <a:ext cx="1696500" cy="269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 b="1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 b="1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 b="1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 b="1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 b="1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 b="1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 b="1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 b="1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 b="1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body" idx="1"/>
          </p:nvPr>
        </p:nvSpPr>
        <p:spPr>
          <a:xfrm>
            <a:off x="3257120" y="2663823"/>
            <a:ext cx="1578900" cy="830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21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8"/>
          </p:nvPr>
        </p:nvSpPr>
        <p:spPr>
          <a:xfrm>
            <a:off x="7237317" y="4178575"/>
            <a:ext cx="1784400" cy="830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21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idx="9"/>
          </p:nvPr>
        </p:nvSpPr>
        <p:spPr>
          <a:xfrm>
            <a:off x="7246218" y="1157300"/>
            <a:ext cx="1680000" cy="830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21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Alt 4">
  <p:cSld name="CUSTOM_15"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4"/>
          <p:cNvPicPr preferRelativeResize="0"/>
          <p:nvPr/>
        </p:nvPicPr>
        <p:blipFill rotWithShape="1">
          <a:blip r:embed="rId2">
            <a:alphaModFix amt="10000"/>
          </a:blip>
          <a:srcRect l="789" r="12433"/>
          <a:stretch/>
        </p:blipFill>
        <p:spPr>
          <a:xfrm>
            <a:off x="0" y="-125"/>
            <a:ext cx="6696900" cy="5143500"/>
          </a:xfrm>
          <a:prstGeom prst="snip1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705550" y="3934350"/>
            <a:ext cx="2247900" cy="92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title" idx="2"/>
          </p:nvPr>
        </p:nvSpPr>
        <p:spPr>
          <a:xfrm>
            <a:off x="705550" y="2635250"/>
            <a:ext cx="2247900" cy="92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title" idx="3"/>
          </p:nvPr>
        </p:nvSpPr>
        <p:spPr>
          <a:xfrm>
            <a:off x="3461750" y="3934350"/>
            <a:ext cx="2247900" cy="92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title" idx="4"/>
          </p:nvPr>
        </p:nvSpPr>
        <p:spPr>
          <a:xfrm>
            <a:off x="3461750" y="2635250"/>
            <a:ext cx="2247900" cy="92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title" idx="5"/>
          </p:nvPr>
        </p:nvSpPr>
        <p:spPr>
          <a:xfrm>
            <a:off x="6219150" y="3934350"/>
            <a:ext cx="2247900" cy="92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 idx="6"/>
          </p:nvPr>
        </p:nvSpPr>
        <p:spPr>
          <a:xfrm>
            <a:off x="6219150" y="2635250"/>
            <a:ext cx="2247900" cy="92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title" idx="7"/>
          </p:nvPr>
        </p:nvSpPr>
        <p:spPr>
          <a:xfrm>
            <a:off x="430209" y="907725"/>
            <a:ext cx="6815400" cy="10389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 b="1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 b="1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 b="1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 b="1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 b="1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 b="1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 b="1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 b="1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Alt 9 ">
  <p:cSld name="BLANK_1_1_1_1_1_1_1_1_1_1_1_1_1_1_1_1_1_1_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/>
          <p:nvPr/>
        </p:nvSpPr>
        <p:spPr>
          <a:xfrm>
            <a:off x="3400700" y="0"/>
            <a:ext cx="5742900" cy="1427100"/>
          </a:xfrm>
          <a:prstGeom prst="snip1Rect">
            <a:avLst>
              <a:gd name="adj" fmla="val 2740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58" name="Google Shape;158;p25"/>
          <p:cNvSpPr txBox="1">
            <a:spLocks noGrp="1"/>
          </p:cNvSpPr>
          <p:nvPr>
            <p:ph type="subTitle" idx="1"/>
          </p:nvPr>
        </p:nvSpPr>
        <p:spPr>
          <a:xfrm>
            <a:off x="3718425" y="402000"/>
            <a:ext cx="1459500" cy="12519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159" name="Google Shape;159;p25"/>
          <p:cNvSpPr/>
          <p:nvPr/>
        </p:nvSpPr>
        <p:spPr>
          <a:xfrm>
            <a:off x="3400700" y="1427100"/>
            <a:ext cx="5742900" cy="1790400"/>
          </a:xfrm>
          <a:prstGeom prst="snip1Rect">
            <a:avLst>
              <a:gd name="adj" fmla="val 2378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60" name="Google Shape;160;p25"/>
          <p:cNvSpPr/>
          <p:nvPr/>
        </p:nvSpPr>
        <p:spPr>
          <a:xfrm>
            <a:off x="3400700" y="3217500"/>
            <a:ext cx="5742900" cy="1924500"/>
          </a:xfrm>
          <a:prstGeom prst="snip1Rect">
            <a:avLst>
              <a:gd name="adj" fmla="val 2219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61" name="Google Shape;161;p25"/>
          <p:cNvSpPr txBox="1">
            <a:spLocks noGrp="1"/>
          </p:cNvSpPr>
          <p:nvPr>
            <p:ph type="subTitle" idx="2"/>
          </p:nvPr>
        </p:nvSpPr>
        <p:spPr>
          <a:xfrm>
            <a:off x="4249525" y="402000"/>
            <a:ext cx="4315800" cy="7455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subTitle" idx="3"/>
          </p:nvPr>
        </p:nvSpPr>
        <p:spPr>
          <a:xfrm>
            <a:off x="3718425" y="1696338"/>
            <a:ext cx="1459500" cy="12519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subTitle" idx="4"/>
          </p:nvPr>
        </p:nvSpPr>
        <p:spPr>
          <a:xfrm>
            <a:off x="4249525" y="1696338"/>
            <a:ext cx="1868400" cy="12519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>
            <a:off x="556500" y="531900"/>
            <a:ext cx="2714700" cy="10392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165" name="Google Shape;165;p25"/>
          <p:cNvSpPr>
            <a:spLocks noGrp="1"/>
          </p:cNvSpPr>
          <p:nvPr>
            <p:ph type="pic" idx="5"/>
          </p:nvPr>
        </p:nvSpPr>
        <p:spPr>
          <a:xfrm>
            <a:off x="75" y="2673275"/>
            <a:ext cx="3400800" cy="2471400"/>
          </a:xfrm>
          <a:prstGeom prst="snip1Rect">
            <a:avLst>
              <a:gd name="adj" fmla="val 21231"/>
            </a:avLst>
          </a:prstGeom>
          <a:noFill/>
          <a:ln>
            <a:noFill/>
          </a:ln>
        </p:spPr>
      </p:sp>
      <p:sp>
        <p:nvSpPr>
          <p:cNvPr id="166" name="Google Shape;166;p25"/>
          <p:cNvSpPr txBox="1">
            <a:spLocks noGrp="1"/>
          </p:cNvSpPr>
          <p:nvPr>
            <p:ph type="subTitle" idx="6"/>
          </p:nvPr>
        </p:nvSpPr>
        <p:spPr>
          <a:xfrm>
            <a:off x="582450" y="1733025"/>
            <a:ext cx="2400600" cy="7455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subTitle" idx="7"/>
          </p:nvPr>
        </p:nvSpPr>
        <p:spPr>
          <a:xfrm>
            <a:off x="3718450" y="3470325"/>
            <a:ext cx="3678300" cy="4542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subTitle" idx="8"/>
          </p:nvPr>
        </p:nvSpPr>
        <p:spPr>
          <a:xfrm>
            <a:off x="3724200" y="3884675"/>
            <a:ext cx="5063100" cy="10392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subTitle" idx="9"/>
          </p:nvPr>
        </p:nvSpPr>
        <p:spPr>
          <a:xfrm>
            <a:off x="5999175" y="1696338"/>
            <a:ext cx="2787300" cy="12519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Alt 10">
  <p:cSld name="BLANK_1_1_1_1_1_1_1_1_1_1_1_1_1_1_1_1_1_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title"/>
          </p:nvPr>
        </p:nvSpPr>
        <p:spPr>
          <a:xfrm>
            <a:off x="508000" y="466750"/>
            <a:ext cx="3752700" cy="1868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172" name="Google Shape;172;p26"/>
          <p:cNvSpPr>
            <a:spLocks noGrp="1"/>
          </p:cNvSpPr>
          <p:nvPr>
            <p:ph type="pic" idx="2"/>
          </p:nvPr>
        </p:nvSpPr>
        <p:spPr>
          <a:xfrm>
            <a:off x="75" y="2673275"/>
            <a:ext cx="3014400" cy="2471400"/>
          </a:xfrm>
          <a:prstGeom prst="snip1Rect">
            <a:avLst>
              <a:gd name="adj" fmla="val 0"/>
            </a:avLst>
          </a:prstGeom>
          <a:noFill/>
          <a:ln>
            <a:noFill/>
          </a:ln>
        </p:spPr>
      </p:sp>
      <p:sp>
        <p:nvSpPr>
          <p:cNvPr id="173" name="Google Shape;173;p26"/>
          <p:cNvSpPr>
            <a:spLocks noGrp="1"/>
          </p:cNvSpPr>
          <p:nvPr>
            <p:ph type="pic" idx="3"/>
          </p:nvPr>
        </p:nvSpPr>
        <p:spPr>
          <a:xfrm>
            <a:off x="5341625" y="-3800"/>
            <a:ext cx="3802500" cy="1899300"/>
          </a:xfrm>
          <a:prstGeom prst="snip1Rect">
            <a:avLst>
              <a:gd name="adj" fmla="val 17337"/>
            </a:avLst>
          </a:prstGeom>
          <a:noFill/>
          <a:ln>
            <a:noFill/>
          </a:ln>
        </p:spPr>
      </p:sp>
      <p:sp>
        <p:nvSpPr>
          <p:cNvPr id="174" name="Google Shape;174;p26"/>
          <p:cNvSpPr/>
          <p:nvPr/>
        </p:nvSpPr>
        <p:spPr>
          <a:xfrm>
            <a:off x="5341400" y="1709375"/>
            <a:ext cx="3802500" cy="34353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75" name="Google Shape;175;p26"/>
          <p:cNvSpPr/>
          <p:nvPr/>
        </p:nvSpPr>
        <p:spPr>
          <a:xfrm>
            <a:off x="3014300" y="2673275"/>
            <a:ext cx="2327100" cy="2471400"/>
          </a:xfrm>
          <a:prstGeom prst="snip1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76" name="Google Shape;176;p26"/>
          <p:cNvSpPr txBox="1">
            <a:spLocks noGrp="1"/>
          </p:cNvSpPr>
          <p:nvPr>
            <p:ph type="subTitle" idx="1"/>
          </p:nvPr>
        </p:nvSpPr>
        <p:spPr>
          <a:xfrm>
            <a:off x="3364075" y="3159975"/>
            <a:ext cx="1459500" cy="1868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subTitle" idx="4"/>
          </p:nvPr>
        </p:nvSpPr>
        <p:spPr>
          <a:xfrm>
            <a:off x="5794450" y="2073450"/>
            <a:ext cx="1459500" cy="1642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subTitle" idx="5"/>
          </p:nvPr>
        </p:nvSpPr>
        <p:spPr>
          <a:xfrm>
            <a:off x="7371675" y="2073450"/>
            <a:ext cx="1294500" cy="1642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subTitle" idx="6"/>
          </p:nvPr>
        </p:nvSpPr>
        <p:spPr>
          <a:xfrm>
            <a:off x="5794450" y="3940350"/>
            <a:ext cx="2831400" cy="917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Alt 11">
  <p:cSld name="BLANK_1_1_1_1_1_1_1_1_1_1_1_1_1_1_1"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>
            <a:spLocks noGrp="1"/>
          </p:cNvSpPr>
          <p:nvPr>
            <p:ph type="subTitle" idx="1"/>
          </p:nvPr>
        </p:nvSpPr>
        <p:spPr>
          <a:xfrm>
            <a:off x="455153" y="1847050"/>
            <a:ext cx="1278600" cy="410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182" name="Google Shape;182;p27"/>
          <p:cNvSpPr txBox="1">
            <a:spLocks noGrp="1"/>
          </p:cNvSpPr>
          <p:nvPr>
            <p:ph type="subTitle" idx="2"/>
          </p:nvPr>
        </p:nvSpPr>
        <p:spPr>
          <a:xfrm>
            <a:off x="455153" y="2961963"/>
            <a:ext cx="1278600" cy="410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subTitle" idx="3"/>
          </p:nvPr>
        </p:nvSpPr>
        <p:spPr>
          <a:xfrm>
            <a:off x="455146" y="3929375"/>
            <a:ext cx="1278600" cy="410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subTitle" idx="4"/>
          </p:nvPr>
        </p:nvSpPr>
        <p:spPr>
          <a:xfrm>
            <a:off x="1781075" y="1241375"/>
            <a:ext cx="1498800" cy="2763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subTitle" idx="5"/>
          </p:nvPr>
        </p:nvSpPr>
        <p:spPr>
          <a:xfrm>
            <a:off x="3596300" y="1241375"/>
            <a:ext cx="1498800" cy="2763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subTitle" idx="6"/>
          </p:nvPr>
        </p:nvSpPr>
        <p:spPr>
          <a:xfrm>
            <a:off x="5411525" y="1241375"/>
            <a:ext cx="1498800" cy="2763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subTitle" idx="7"/>
          </p:nvPr>
        </p:nvSpPr>
        <p:spPr>
          <a:xfrm>
            <a:off x="7226750" y="1241375"/>
            <a:ext cx="1498800" cy="264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subTitle" idx="8"/>
          </p:nvPr>
        </p:nvSpPr>
        <p:spPr>
          <a:xfrm>
            <a:off x="1979675" y="1790375"/>
            <a:ext cx="1381200" cy="488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subTitle" idx="9"/>
          </p:nvPr>
        </p:nvSpPr>
        <p:spPr>
          <a:xfrm>
            <a:off x="1979675" y="2883669"/>
            <a:ext cx="1381200" cy="488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subTitle" idx="13"/>
          </p:nvPr>
        </p:nvSpPr>
        <p:spPr>
          <a:xfrm>
            <a:off x="1979675" y="4040075"/>
            <a:ext cx="1381200" cy="488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subTitle" idx="14"/>
          </p:nvPr>
        </p:nvSpPr>
        <p:spPr>
          <a:xfrm>
            <a:off x="3805975" y="1790375"/>
            <a:ext cx="1381200" cy="488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subTitle" idx="15"/>
          </p:nvPr>
        </p:nvSpPr>
        <p:spPr>
          <a:xfrm>
            <a:off x="3805975" y="2883669"/>
            <a:ext cx="1381200" cy="488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subTitle" idx="16"/>
          </p:nvPr>
        </p:nvSpPr>
        <p:spPr>
          <a:xfrm>
            <a:off x="3805975" y="4040075"/>
            <a:ext cx="1381200" cy="488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subTitle" idx="17"/>
          </p:nvPr>
        </p:nvSpPr>
        <p:spPr>
          <a:xfrm>
            <a:off x="5632275" y="1790375"/>
            <a:ext cx="1381200" cy="488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subTitle" idx="18"/>
          </p:nvPr>
        </p:nvSpPr>
        <p:spPr>
          <a:xfrm>
            <a:off x="5632275" y="2883669"/>
            <a:ext cx="1381200" cy="488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subTitle" idx="19"/>
          </p:nvPr>
        </p:nvSpPr>
        <p:spPr>
          <a:xfrm>
            <a:off x="5632275" y="4040075"/>
            <a:ext cx="1381200" cy="488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subTitle" idx="20"/>
          </p:nvPr>
        </p:nvSpPr>
        <p:spPr>
          <a:xfrm>
            <a:off x="7458575" y="1790375"/>
            <a:ext cx="1381200" cy="488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ubTitle" idx="21"/>
          </p:nvPr>
        </p:nvSpPr>
        <p:spPr>
          <a:xfrm>
            <a:off x="7458575" y="2883669"/>
            <a:ext cx="1381200" cy="488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subTitle" idx="22"/>
          </p:nvPr>
        </p:nvSpPr>
        <p:spPr>
          <a:xfrm>
            <a:off x="7458575" y="4040075"/>
            <a:ext cx="1381200" cy="488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452621" y="455239"/>
            <a:ext cx="6964800" cy="651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Alt 12">
  <p:cSld name="CUSTOM_14"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966625" y="1926200"/>
            <a:ext cx="1589700" cy="301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title" idx="2"/>
          </p:nvPr>
        </p:nvSpPr>
        <p:spPr>
          <a:xfrm>
            <a:off x="2768150" y="1926200"/>
            <a:ext cx="1518900" cy="301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title" idx="3"/>
          </p:nvPr>
        </p:nvSpPr>
        <p:spPr>
          <a:xfrm>
            <a:off x="4609425" y="1926200"/>
            <a:ext cx="1620000" cy="301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title" idx="4"/>
          </p:nvPr>
        </p:nvSpPr>
        <p:spPr>
          <a:xfrm>
            <a:off x="2876400" y="4053150"/>
            <a:ext cx="1376700" cy="1091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title" idx="5"/>
          </p:nvPr>
        </p:nvSpPr>
        <p:spPr>
          <a:xfrm>
            <a:off x="6564575" y="4053150"/>
            <a:ext cx="1376700" cy="1091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 idx="6"/>
          </p:nvPr>
        </p:nvSpPr>
        <p:spPr>
          <a:xfrm>
            <a:off x="966625" y="2228000"/>
            <a:ext cx="1294500" cy="109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title" idx="7"/>
          </p:nvPr>
        </p:nvSpPr>
        <p:spPr>
          <a:xfrm>
            <a:off x="2768161" y="2228000"/>
            <a:ext cx="1294500" cy="109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title" idx="8"/>
          </p:nvPr>
        </p:nvSpPr>
        <p:spPr>
          <a:xfrm>
            <a:off x="4609425" y="2228000"/>
            <a:ext cx="1376700" cy="109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title" idx="9"/>
          </p:nvPr>
        </p:nvSpPr>
        <p:spPr>
          <a:xfrm>
            <a:off x="6437300" y="1926200"/>
            <a:ext cx="1376700" cy="301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title" idx="13"/>
          </p:nvPr>
        </p:nvSpPr>
        <p:spPr>
          <a:xfrm>
            <a:off x="6437293" y="2228000"/>
            <a:ext cx="1244400" cy="109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title" idx="14"/>
          </p:nvPr>
        </p:nvSpPr>
        <p:spPr>
          <a:xfrm>
            <a:off x="474675" y="467679"/>
            <a:ext cx="3593100" cy="10083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Alt 13">
  <p:cSld name="BLANK_1_1_1_1_1_1_1_1_1_1_1_1_1_1_2"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/>
          <p:nvPr/>
        </p:nvSpPr>
        <p:spPr>
          <a:xfrm>
            <a:off x="2070256" y="436468"/>
            <a:ext cx="4729500" cy="4415700"/>
          </a:xfrm>
          <a:prstGeom prst="snip1Rect">
            <a:avLst>
              <a:gd name="adj" fmla="val 12424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215" name="Google Shape;215;p29"/>
          <p:cNvSpPr/>
          <p:nvPr/>
        </p:nvSpPr>
        <p:spPr>
          <a:xfrm>
            <a:off x="847072" y="436468"/>
            <a:ext cx="4729500" cy="4415700"/>
          </a:xfrm>
          <a:prstGeom prst="snip1Rect">
            <a:avLst>
              <a:gd name="adj" fmla="val 12424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216" name="Google Shape;216;p29"/>
          <p:cNvSpPr/>
          <p:nvPr/>
        </p:nvSpPr>
        <p:spPr>
          <a:xfrm>
            <a:off x="203824" y="436468"/>
            <a:ext cx="4729500" cy="4415700"/>
          </a:xfrm>
          <a:prstGeom prst="snip1Rect">
            <a:avLst>
              <a:gd name="adj" fmla="val 12424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217" name="Google Shape;217;p29"/>
          <p:cNvSpPr/>
          <p:nvPr/>
        </p:nvSpPr>
        <p:spPr>
          <a:xfrm>
            <a:off x="0" y="432050"/>
            <a:ext cx="4665600" cy="4689000"/>
          </a:xfrm>
          <a:prstGeom prst="snip1Rect">
            <a:avLst>
              <a:gd name="adj" fmla="val 1153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/>
          </p:nvPr>
        </p:nvSpPr>
        <p:spPr>
          <a:xfrm>
            <a:off x="443725" y="920775"/>
            <a:ext cx="3730500" cy="10959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219" name="Google Shape;219;p29"/>
          <p:cNvSpPr/>
          <p:nvPr/>
        </p:nvSpPr>
        <p:spPr>
          <a:xfrm>
            <a:off x="24725" y="2393073"/>
            <a:ext cx="9144000" cy="2750400"/>
          </a:xfrm>
          <a:prstGeom prst="snip1Rect">
            <a:avLst>
              <a:gd name="adj" fmla="val 1595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220" name="Google Shape;220;p29"/>
          <p:cNvSpPr/>
          <p:nvPr/>
        </p:nvSpPr>
        <p:spPr>
          <a:xfrm>
            <a:off x="0" y="2393075"/>
            <a:ext cx="3186600" cy="275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221" name="Google Shape;221;p29"/>
          <p:cNvSpPr txBox="1">
            <a:spLocks noGrp="1"/>
          </p:cNvSpPr>
          <p:nvPr>
            <p:ph type="title" idx="2"/>
          </p:nvPr>
        </p:nvSpPr>
        <p:spPr>
          <a:xfrm>
            <a:off x="507250" y="2657169"/>
            <a:ext cx="2344800" cy="446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Quantico"/>
              <a:buNone/>
              <a:defRPr sz="1200" b="1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300" b="1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300" b="1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300" b="1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300" b="1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300" b="1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300" b="1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300" b="1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300" b="1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title" idx="3"/>
          </p:nvPr>
        </p:nvSpPr>
        <p:spPr>
          <a:xfrm>
            <a:off x="454725" y="1387875"/>
            <a:ext cx="3109200" cy="708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Lato"/>
              <a:buNone/>
              <a:defRPr sz="16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Lato"/>
              <a:buNone/>
              <a:defRPr sz="16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Lato"/>
              <a:buNone/>
              <a:defRPr sz="16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Lato"/>
              <a:buNone/>
              <a:defRPr sz="16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Lato"/>
              <a:buNone/>
              <a:defRPr sz="16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Lato"/>
              <a:buNone/>
              <a:defRPr sz="16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Lato"/>
              <a:buNone/>
              <a:defRPr sz="16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Lato"/>
              <a:buNone/>
              <a:defRPr sz="16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Lato"/>
              <a:buNone/>
              <a:defRPr sz="16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title" idx="4"/>
          </p:nvPr>
        </p:nvSpPr>
        <p:spPr>
          <a:xfrm>
            <a:off x="507250" y="3648688"/>
            <a:ext cx="2137800" cy="5745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sz="1300" b="1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sz="1300" b="1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sz="1300" b="1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sz="1300" b="1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sz="1300" b="1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sz="1300" b="1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sz="1300" b="1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sz="1300" b="1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sz="1300" b="1"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224" name="Google Shape;224;p29"/>
          <p:cNvSpPr txBox="1">
            <a:spLocks noGrp="1"/>
          </p:cNvSpPr>
          <p:nvPr>
            <p:ph type="title" idx="5"/>
          </p:nvPr>
        </p:nvSpPr>
        <p:spPr>
          <a:xfrm>
            <a:off x="507250" y="3960850"/>
            <a:ext cx="2242500" cy="708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25" name="Google Shape;225;p29"/>
          <p:cNvSpPr txBox="1">
            <a:spLocks noGrp="1"/>
          </p:cNvSpPr>
          <p:nvPr>
            <p:ph type="title" idx="6"/>
          </p:nvPr>
        </p:nvSpPr>
        <p:spPr>
          <a:xfrm>
            <a:off x="507250" y="2950200"/>
            <a:ext cx="2242500" cy="6435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26" name="Google Shape;226;p29"/>
          <p:cNvSpPr txBox="1">
            <a:spLocks noGrp="1"/>
          </p:cNvSpPr>
          <p:nvPr>
            <p:ph type="title" idx="7"/>
          </p:nvPr>
        </p:nvSpPr>
        <p:spPr>
          <a:xfrm>
            <a:off x="5654225" y="2657175"/>
            <a:ext cx="961200" cy="409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Quantico"/>
              <a:buNone/>
              <a:defRPr sz="1200" b="1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sz="1300" b="1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sz="1300" b="1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sz="1300" b="1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sz="1300" b="1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sz="1300" b="1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sz="1300" b="1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sz="1300" b="1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sz="1300" b="1"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title" idx="8"/>
          </p:nvPr>
        </p:nvSpPr>
        <p:spPr>
          <a:xfrm>
            <a:off x="7295800" y="2657175"/>
            <a:ext cx="1109100" cy="409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Quantico"/>
              <a:buNone/>
              <a:defRPr sz="1200" b="1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sz="1300" b="1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sz="1300" b="1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sz="1300" b="1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sz="1300" b="1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sz="1300" b="1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sz="1300" b="1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sz="1300" b="1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sz="1300" b="1"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228" name="Google Shape;228;p29"/>
          <p:cNvSpPr txBox="1">
            <a:spLocks noGrp="1"/>
          </p:cNvSpPr>
          <p:nvPr>
            <p:ph type="title" idx="9"/>
          </p:nvPr>
        </p:nvSpPr>
        <p:spPr>
          <a:xfrm>
            <a:off x="3958525" y="2657175"/>
            <a:ext cx="1003500" cy="409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Quantico"/>
              <a:buNone/>
              <a:defRPr sz="1200" b="1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sz="1300" b="1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sz="1300" b="1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sz="1300" b="1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sz="1300" b="1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sz="1300" b="1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sz="1300" b="1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sz="1300" b="1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sz="1300" b="1"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229" name="Google Shape;229;p29"/>
          <p:cNvSpPr txBox="1">
            <a:spLocks noGrp="1"/>
          </p:cNvSpPr>
          <p:nvPr>
            <p:ph type="title" idx="13"/>
          </p:nvPr>
        </p:nvSpPr>
        <p:spPr>
          <a:xfrm>
            <a:off x="3477950" y="3170975"/>
            <a:ext cx="1583400" cy="6435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title" idx="14"/>
          </p:nvPr>
        </p:nvSpPr>
        <p:spPr>
          <a:xfrm>
            <a:off x="5156125" y="3170975"/>
            <a:ext cx="1551600" cy="5745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title" idx="15"/>
          </p:nvPr>
        </p:nvSpPr>
        <p:spPr>
          <a:xfrm>
            <a:off x="6837850" y="3170975"/>
            <a:ext cx="2022000" cy="1596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32" name="Google Shape;232;p29"/>
          <p:cNvSpPr txBox="1">
            <a:spLocks noGrp="1"/>
          </p:cNvSpPr>
          <p:nvPr>
            <p:ph type="title" idx="16"/>
          </p:nvPr>
        </p:nvSpPr>
        <p:spPr>
          <a:xfrm>
            <a:off x="3624875" y="4016425"/>
            <a:ext cx="1436400" cy="750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33" name="Google Shape;233;p29"/>
          <p:cNvSpPr txBox="1">
            <a:spLocks noGrp="1"/>
          </p:cNvSpPr>
          <p:nvPr>
            <p:ph type="title" idx="17"/>
          </p:nvPr>
        </p:nvSpPr>
        <p:spPr>
          <a:xfrm>
            <a:off x="5303050" y="4016425"/>
            <a:ext cx="1404600" cy="750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Alt 14">
  <p:cSld name="CUSTOM_5_1">
    <p:bg>
      <p:bgPr>
        <a:solidFill>
          <a:schemeClr val="lt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/>
          <p:nvPr/>
        </p:nvSpPr>
        <p:spPr>
          <a:xfrm>
            <a:off x="1067025" y="437190"/>
            <a:ext cx="7197300" cy="3865800"/>
          </a:xfrm>
          <a:prstGeom prst="snip1Rect">
            <a:avLst>
              <a:gd name="adj" fmla="val 11506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236" name="Google Shape;236;p30"/>
          <p:cNvSpPr/>
          <p:nvPr/>
        </p:nvSpPr>
        <p:spPr>
          <a:xfrm>
            <a:off x="1491600" y="1330871"/>
            <a:ext cx="7197300" cy="3674400"/>
          </a:xfrm>
          <a:prstGeom prst="snip1Rect">
            <a:avLst>
              <a:gd name="adj" fmla="val 11506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237" name="Google Shape;237;p30"/>
          <p:cNvSpPr/>
          <p:nvPr/>
        </p:nvSpPr>
        <p:spPr>
          <a:xfrm>
            <a:off x="114875" y="875230"/>
            <a:ext cx="7197300" cy="3977100"/>
          </a:xfrm>
          <a:prstGeom prst="snip1Rect">
            <a:avLst>
              <a:gd name="adj" fmla="val 11506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238" name="Google Shape;238;p30"/>
          <p:cNvSpPr/>
          <p:nvPr/>
        </p:nvSpPr>
        <p:spPr>
          <a:xfrm>
            <a:off x="-8050" y="432050"/>
            <a:ext cx="3686700" cy="4689000"/>
          </a:xfrm>
          <a:prstGeom prst="snip1Rect">
            <a:avLst>
              <a:gd name="adj" fmla="val 1153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239" name="Google Shape;239;p30"/>
          <p:cNvSpPr txBox="1">
            <a:spLocks noGrp="1"/>
          </p:cNvSpPr>
          <p:nvPr>
            <p:ph type="title"/>
          </p:nvPr>
        </p:nvSpPr>
        <p:spPr>
          <a:xfrm>
            <a:off x="451900" y="843775"/>
            <a:ext cx="2968200" cy="1039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240" name="Google Shape;240;p30"/>
          <p:cNvSpPr txBox="1">
            <a:spLocks noGrp="1"/>
          </p:cNvSpPr>
          <p:nvPr>
            <p:ph type="subTitle" idx="1"/>
          </p:nvPr>
        </p:nvSpPr>
        <p:spPr>
          <a:xfrm>
            <a:off x="478650" y="2476500"/>
            <a:ext cx="1374300" cy="416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30"/>
          <p:cNvSpPr txBox="1">
            <a:spLocks noGrp="1"/>
          </p:cNvSpPr>
          <p:nvPr>
            <p:ph type="title" idx="2"/>
          </p:nvPr>
        </p:nvSpPr>
        <p:spPr>
          <a:xfrm>
            <a:off x="488175" y="2044800"/>
            <a:ext cx="1452000" cy="372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Quantico"/>
              <a:buNone/>
              <a:defRPr sz="1400" b="1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700" b="1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700" b="1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700" b="1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700" b="1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700" b="1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700" b="1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700" b="1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700" b="1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42" name="Google Shape;242;p30"/>
          <p:cNvSpPr txBox="1">
            <a:spLocks noGrp="1"/>
          </p:cNvSpPr>
          <p:nvPr>
            <p:ph type="subTitle" idx="3"/>
          </p:nvPr>
        </p:nvSpPr>
        <p:spPr>
          <a:xfrm>
            <a:off x="2102625" y="2476488"/>
            <a:ext cx="1374300" cy="416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30"/>
          <p:cNvSpPr txBox="1">
            <a:spLocks noGrp="1"/>
          </p:cNvSpPr>
          <p:nvPr>
            <p:ph type="title" idx="4"/>
          </p:nvPr>
        </p:nvSpPr>
        <p:spPr>
          <a:xfrm>
            <a:off x="2102625" y="2044800"/>
            <a:ext cx="1582500" cy="372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Quantico"/>
              <a:buNone/>
              <a:defRPr sz="1400" b="1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700" b="1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700" b="1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700" b="1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700" b="1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700" b="1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700" b="1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700" b="1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700" b="1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44" name="Google Shape;244;p30"/>
          <p:cNvSpPr txBox="1">
            <a:spLocks noGrp="1"/>
          </p:cNvSpPr>
          <p:nvPr>
            <p:ph type="subTitle" idx="5"/>
          </p:nvPr>
        </p:nvSpPr>
        <p:spPr>
          <a:xfrm>
            <a:off x="3875050" y="2476488"/>
            <a:ext cx="1374300" cy="416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30"/>
          <p:cNvSpPr txBox="1">
            <a:spLocks noGrp="1"/>
          </p:cNvSpPr>
          <p:nvPr>
            <p:ph type="title" idx="6"/>
          </p:nvPr>
        </p:nvSpPr>
        <p:spPr>
          <a:xfrm>
            <a:off x="3875051" y="2044800"/>
            <a:ext cx="1557900" cy="372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Quantico"/>
              <a:buNone/>
              <a:defRPr sz="1400" b="1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700" b="1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700" b="1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700" b="1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700" b="1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700" b="1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700" b="1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700" b="1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700" b="1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46" name="Google Shape;246;p30"/>
          <p:cNvSpPr txBox="1">
            <a:spLocks noGrp="1"/>
          </p:cNvSpPr>
          <p:nvPr>
            <p:ph type="subTitle" idx="7"/>
          </p:nvPr>
        </p:nvSpPr>
        <p:spPr>
          <a:xfrm>
            <a:off x="5618263" y="2476488"/>
            <a:ext cx="1374300" cy="416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7" name="Google Shape;247;p30"/>
          <p:cNvSpPr txBox="1">
            <a:spLocks noGrp="1"/>
          </p:cNvSpPr>
          <p:nvPr>
            <p:ph type="title" idx="8"/>
          </p:nvPr>
        </p:nvSpPr>
        <p:spPr>
          <a:xfrm>
            <a:off x="5618275" y="2044800"/>
            <a:ext cx="1557900" cy="372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Quantico"/>
              <a:buNone/>
              <a:defRPr sz="1400" b="1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700" b="1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700" b="1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700" b="1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700" b="1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700" b="1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700" b="1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700" b="1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700" b="1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48" name="Google Shape;248;p30"/>
          <p:cNvSpPr txBox="1">
            <a:spLocks noGrp="1"/>
          </p:cNvSpPr>
          <p:nvPr>
            <p:ph type="subTitle" idx="9"/>
          </p:nvPr>
        </p:nvSpPr>
        <p:spPr>
          <a:xfrm>
            <a:off x="7354438" y="2476488"/>
            <a:ext cx="1374300" cy="416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9" name="Google Shape;249;p30"/>
          <p:cNvSpPr txBox="1">
            <a:spLocks noGrp="1"/>
          </p:cNvSpPr>
          <p:nvPr>
            <p:ph type="title" idx="13"/>
          </p:nvPr>
        </p:nvSpPr>
        <p:spPr>
          <a:xfrm>
            <a:off x="7354449" y="2044799"/>
            <a:ext cx="1797600" cy="372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Quantico"/>
              <a:buNone/>
              <a:defRPr sz="1400" b="1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700" b="1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700" b="1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700" b="1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700" b="1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700" b="1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700" b="1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700" b="1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700" b="1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50" name="Google Shape;250;p30"/>
          <p:cNvSpPr txBox="1">
            <a:spLocks noGrp="1"/>
          </p:cNvSpPr>
          <p:nvPr>
            <p:ph type="subTitle" idx="14"/>
          </p:nvPr>
        </p:nvSpPr>
        <p:spPr>
          <a:xfrm>
            <a:off x="478650" y="3104100"/>
            <a:ext cx="1452000" cy="6123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1" name="Google Shape;251;p30"/>
          <p:cNvSpPr txBox="1">
            <a:spLocks noGrp="1"/>
          </p:cNvSpPr>
          <p:nvPr>
            <p:ph type="subTitle" idx="15"/>
          </p:nvPr>
        </p:nvSpPr>
        <p:spPr>
          <a:xfrm>
            <a:off x="2102625" y="3104100"/>
            <a:ext cx="1582500" cy="642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2" name="Google Shape;252;p30"/>
          <p:cNvSpPr txBox="1">
            <a:spLocks noGrp="1"/>
          </p:cNvSpPr>
          <p:nvPr>
            <p:ph type="subTitle" idx="16"/>
          </p:nvPr>
        </p:nvSpPr>
        <p:spPr>
          <a:xfrm>
            <a:off x="5618275" y="3104109"/>
            <a:ext cx="1238400" cy="7323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3" name="Google Shape;253;p30"/>
          <p:cNvSpPr txBox="1">
            <a:spLocks noGrp="1"/>
          </p:cNvSpPr>
          <p:nvPr>
            <p:ph type="subTitle" idx="17"/>
          </p:nvPr>
        </p:nvSpPr>
        <p:spPr>
          <a:xfrm>
            <a:off x="7354450" y="3104109"/>
            <a:ext cx="1238400" cy="7323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30"/>
          <p:cNvSpPr txBox="1">
            <a:spLocks noGrp="1"/>
          </p:cNvSpPr>
          <p:nvPr>
            <p:ph type="subTitle" idx="18"/>
          </p:nvPr>
        </p:nvSpPr>
        <p:spPr>
          <a:xfrm>
            <a:off x="625400" y="3960650"/>
            <a:ext cx="1139700" cy="7323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Lato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30"/>
          <p:cNvSpPr txBox="1">
            <a:spLocks noGrp="1"/>
          </p:cNvSpPr>
          <p:nvPr>
            <p:ph type="subTitle" idx="19"/>
          </p:nvPr>
        </p:nvSpPr>
        <p:spPr>
          <a:xfrm>
            <a:off x="2239700" y="3960657"/>
            <a:ext cx="1139700" cy="8133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30"/>
          <p:cNvSpPr txBox="1">
            <a:spLocks noGrp="1"/>
          </p:cNvSpPr>
          <p:nvPr>
            <p:ph type="subTitle" idx="20"/>
          </p:nvPr>
        </p:nvSpPr>
        <p:spPr>
          <a:xfrm>
            <a:off x="4021800" y="3960660"/>
            <a:ext cx="1139700" cy="897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30"/>
          <p:cNvSpPr txBox="1">
            <a:spLocks noGrp="1"/>
          </p:cNvSpPr>
          <p:nvPr>
            <p:ph type="subTitle" idx="21"/>
          </p:nvPr>
        </p:nvSpPr>
        <p:spPr>
          <a:xfrm>
            <a:off x="5765025" y="3960650"/>
            <a:ext cx="1411200" cy="897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30"/>
          <p:cNvSpPr txBox="1">
            <a:spLocks noGrp="1"/>
          </p:cNvSpPr>
          <p:nvPr>
            <p:ph type="subTitle" idx="22"/>
          </p:nvPr>
        </p:nvSpPr>
        <p:spPr>
          <a:xfrm>
            <a:off x="7491550" y="3960657"/>
            <a:ext cx="1139700" cy="7743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30"/>
          <p:cNvSpPr txBox="1">
            <a:spLocks noGrp="1"/>
          </p:cNvSpPr>
          <p:nvPr>
            <p:ph type="subTitle" idx="23"/>
          </p:nvPr>
        </p:nvSpPr>
        <p:spPr>
          <a:xfrm>
            <a:off x="3875050" y="3104100"/>
            <a:ext cx="1557900" cy="7323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-to-market ideas - ALT 1">
  <p:cSld name="CUSTOM_5_1_1_1_4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"/>
          <p:cNvSpPr>
            <a:spLocks noGrp="1"/>
          </p:cNvSpPr>
          <p:nvPr>
            <p:ph type="pic" idx="2"/>
          </p:nvPr>
        </p:nvSpPr>
        <p:spPr>
          <a:xfrm>
            <a:off x="-1600" y="1969350"/>
            <a:ext cx="9144000" cy="3174600"/>
          </a:xfrm>
          <a:prstGeom prst="snip1Rect">
            <a:avLst>
              <a:gd name="adj" fmla="val 19548"/>
            </a:avLst>
          </a:prstGeom>
          <a:noFill/>
          <a:ln>
            <a:noFill/>
          </a:ln>
        </p:spPr>
      </p:sp>
      <p:sp>
        <p:nvSpPr>
          <p:cNvPr id="262" name="Google Shape;262;p31"/>
          <p:cNvSpPr txBox="1">
            <a:spLocks noGrp="1"/>
          </p:cNvSpPr>
          <p:nvPr>
            <p:ph type="title"/>
          </p:nvPr>
        </p:nvSpPr>
        <p:spPr>
          <a:xfrm>
            <a:off x="525425" y="2247450"/>
            <a:ext cx="1624500" cy="160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1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1"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1"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1"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1"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1"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1"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1"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1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63" name="Google Shape;263;p31"/>
          <p:cNvSpPr txBox="1">
            <a:spLocks noGrp="1"/>
          </p:cNvSpPr>
          <p:nvPr>
            <p:ph type="body" idx="1"/>
          </p:nvPr>
        </p:nvSpPr>
        <p:spPr>
          <a:xfrm>
            <a:off x="525425" y="2446425"/>
            <a:ext cx="1624500" cy="869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21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31"/>
          <p:cNvSpPr txBox="1">
            <a:spLocks noGrp="1"/>
          </p:cNvSpPr>
          <p:nvPr>
            <p:ph type="title" idx="3"/>
          </p:nvPr>
        </p:nvSpPr>
        <p:spPr>
          <a:xfrm>
            <a:off x="2409625" y="2247450"/>
            <a:ext cx="1624500" cy="160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1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1"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1"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1"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1"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1"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1"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1"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1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65" name="Google Shape;265;p31"/>
          <p:cNvSpPr txBox="1">
            <a:spLocks noGrp="1"/>
          </p:cNvSpPr>
          <p:nvPr>
            <p:ph type="body" idx="4"/>
          </p:nvPr>
        </p:nvSpPr>
        <p:spPr>
          <a:xfrm>
            <a:off x="2409625" y="2446425"/>
            <a:ext cx="1624500" cy="869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21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31"/>
          <p:cNvSpPr txBox="1">
            <a:spLocks noGrp="1"/>
          </p:cNvSpPr>
          <p:nvPr>
            <p:ph type="title" idx="5"/>
          </p:nvPr>
        </p:nvSpPr>
        <p:spPr>
          <a:xfrm>
            <a:off x="4293825" y="2247450"/>
            <a:ext cx="1624500" cy="160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1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1"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1"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1"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1"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1"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1"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1"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1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67" name="Google Shape;267;p31"/>
          <p:cNvSpPr txBox="1">
            <a:spLocks noGrp="1"/>
          </p:cNvSpPr>
          <p:nvPr>
            <p:ph type="body" idx="6"/>
          </p:nvPr>
        </p:nvSpPr>
        <p:spPr>
          <a:xfrm>
            <a:off x="4293825" y="2446425"/>
            <a:ext cx="1624500" cy="869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21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p31"/>
          <p:cNvSpPr txBox="1">
            <a:spLocks noGrp="1"/>
          </p:cNvSpPr>
          <p:nvPr>
            <p:ph type="title" idx="7"/>
          </p:nvPr>
        </p:nvSpPr>
        <p:spPr>
          <a:xfrm>
            <a:off x="6178025" y="2247450"/>
            <a:ext cx="1624500" cy="160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1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1"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1"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1"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1"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1"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1"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1"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sz="1300" b="1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69" name="Google Shape;269;p31"/>
          <p:cNvSpPr txBox="1">
            <a:spLocks noGrp="1"/>
          </p:cNvSpPr>
          <p:nvPr>
            <p:ph type="body" idx="8"/>
          </p:nvPr>
        </p:nvSpPr>
        <p:spPr>
          <a:xfrm>
            <a:off x="6178025" y="2446425"/>
            <a:ext cx="1624500" cy="869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21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31"/>
          <p:cNvSpPr txBox="1">
            <a:spLocks noGrp="1"/>
          </p:cNvSpPr>
          <p:nvPr>
            <p:ph type="subTitle" idx="9"/>
          </p:nvPr>
        </p:nvSpPr>
        <p:spPr>
          <a:xfrm>
            <a:off x="2409625" y="3381375"/>
            <a:ext cx="1624500" cy="1579200"/>
          </a:xfrm>
          <a:prstGeom prst="rect">
            <a:avLst/>
          </a:prstGeom>
        </p:spPr>
        <p:txBody>
          <a:bodyPr spcFirstLastPara="1" wrap="square" lIns="274300" tIns="91425" rIns="91425" bIns="91425" anchor="t" anchorCtr="0">
            <a:noAutofit/>
          </a:bodyPr>
          <a:lstStyle>
            <a:lvl1pPr lvl="0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ntico"/>
              <a:buNone/>
              <a:defRPr sz="1400"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271" name="Google Shape;271;p31"/>
          <p:cNvSpPr txBox="1">
            <a:spLocks noGrp="1"/>
          </p:cNvSpPr>
          <p:nvPr>
            <p:ph type="subTitle" idx="13"/>
          </p:nvPr>
        </p:nvSpPr>
        <p:spPr>
          <a:xfrm>
            <a:off x="525425" y="3381375"/>
            <a:ext cx="1624500" cy="1579200"/>
          </a:xfrm>
          <a:prstGeom prst="rect">
            <a:avLst/>
          </a:prstGeom>
        </p:spPr>
        <p:txBody>
          <a:bodyPr spcFirstLastPara="1" wrap="square" lIns="274300" tIns="91425" rIns="91425" bIns="91425" anchor="t" anchorCtr="0">
            <a:noAutofit/>
          </a:bodyPr>
          <a:lstStyle>
            <a:lvl1pPr lvl="0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ntico"/>
              <a:buNone/>
              <a:defRPr sz="1400"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272" name="Google Shape;272;p31"/>
          <p:cNvSpPr txBox="1">
            <a:spLocks noGrp="1"/>
          </p:cNvSpPr>
          <p:nvPr>
            <p:ph type="subTitle" idx="14"/>
          </p:nvPr>
        </p:nvSpPr>
        <p:spPr>
          <a:xfrm>
            <a:off x="4293825" y="3381375"/>
            <a:ext cx="1624500" cy="1579200"/>
          </a:xfrm>
          <a:prstGeom prst="rect">
            <a:avLst/>
          </a:prstGeom>
        </p:spPr>
        <p:txBody>
          <a:bodyPr spcFirstLastPara="1" wrap="square" lIns="274300" tIns="91425" rIns="91425" bIns="91425" anchor="t" anchorCtr="0">
            <a:noAutofit/>
          </a:bodyPr>
          <a:lstStyle>
            <a:lvl1pPr lvl="0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ntico"/>
              <a:buNone/>
              <a:defRPr sz="1400"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273" name="Google Shape;273;p31"/>
          <p:cNvSpPr txBox="1">
            <a:spLocks noGrp="1"/>
          </p:cNvSpPr>
          <p:nvPr>
            <p:ph type="subTitle" idx="15"/>
          </p:nvPr>
        </p:nvSpPr>
        <p:spPr>
          <a:xfrm>
            <a:off x="6178025" y="3381375"/>
            <a:ext cx="1624500" cy="1579200"/>
          </a:xfrm>
          <a:prstGeom prst="rect">
            <a:avLst/>
          </a:prstGeom>
        </p:spPr>
        <p:txBody>
          <a:bodyPr spcFirstLastPara="1" wrap="square" lIns="274300" tIns="91425" rIns="91425" bIns="91425" anchor="t" anchorCtr="0">
            <a:noAutofit/>
          </a:bodyPr>
          <a:lstStyle>
            <a:lvl1pPr lvl="0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ntico"/>
              <a:buNone/>
              <a:defRPr sz="1400"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274" name="Google Shape;274;p31"/>
          <p:cNvSpPr txBox="1">
            <a:spLocks noGrp="1"/>
          </p:cNvSpPr>
          <p:nvPr>
            <p:ph type="title" idx="16"/>
          </p:nvPr>
        </p:nvSpPr>
        <p:spPr>
          <a:xfrm>
            <a:off x="439550" y="765750"/>
            <a:ext cx="5045700" cy="1039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275" name="Google Shape;275;p31"/>
          <p:cNvSpPr txBox="1">
            <a:spLocks noGrp="1"/>
          </p:cNvSpPr>
          <p:nvPr>
            <p:ph type="subTitle" idx="17"/>
          </p:nvPr>
        </p:nvSpPr>
        <p:spPr>
          <a:xfrm>
            <a:off x="446900" y="397650"/>
            <a:ext cx="5344500" cy="5745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-to-market ideas - ALT 4">
  <p:cSld name="CUSTOM_5_1_1_1_1">
    <p:bg>
      <p:bgPr>
        <a:solidFill>
          <a:schemeClr val="lt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2"/>
          <p:cNvSpPr txBox="1"/>
          <p:nvPr/>
        </p:nvSpPr>
        <p:spPr>
          <a:xfrm>
            <a:off x="8578200" y="4960647"/>
            <a:ext cx="281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fld id="{00000000-1234-1234-1234-123412341234}" type="slidenum">
              <a:rPr lang="en" sz="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 sz="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 sz="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8" name="Google Shape;278;p32"/>
          <p:cNvSpPr txBox="1">
            <a:spLocks noGrp="1"/>
          </p:cNvSpPr>
          <p:nvPr>
            <p:ph type="title"/>
          </p:nvPr>
        </p:nvSpPr>
        <p:spPr>
          <a:xfrm>
            <a:off x="439550" y="765750"/>
            <a:ext cx="5045700" cy="1039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279" name="Google Shape;279;p32"/>
          <p:cNvSpPr txBox="1">
            <a:spLocks noGrp="1"/>
          </p:cNvSpPr>
          <p:nvPr>
            <p:ph type="subTitle" idx="1"/>
          </p:nvPr>
        </p:nvSpPr>
        <p:spPr>
          <a:xfrm>
            <a:off x="446900" y="397650"/>
            <a:ext cx="5344500" cy="5745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p32"/>
          <p:cNvSpPr txBox="1">
            <a:spLocks noGrp="1"/>
          </p:cNvSpPr>
          <p:nvPr>
            <p:ph type="title" idx="2"/>
          </p:nvPr>
        </p:nvSpPr>
        <p:spPr>
          <a:xfrm>
            <a:off x="602600" y="2574475"/>
            <a:ext cx="1336800" cy="4101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281" name="Google Shape;281;p32"/>
          <p:cNvSpPr txBox="1">
            <a:spLocks noGrp="1"/>
          </p:cNvSpPr>
          <p:nvPr>
            <p:ph type="body" idx="3"/>
          </p:nvPr>
        </p:nvSpPr>
        <p:spPr>
          <a:xfrm>
            <a:off x="602600" y="3034200"/>
            <a:ext cx="1336800" cy="14160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marL="914400" lvl="1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marL="1371600" lvl="2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marL="1828800" lvl="3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marL="2286000" lvl="4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marL="2743200" lvl="5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marL="3200400" lvl="6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marL="3657600" lvl="7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marL="4114800" lvl="8" indent="-2921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82" name="Google Shape;282;p32"/>
          <p:cNvSpPr txBox="1">
            <a:spLocks noGrp="1"/>
          </p:cNvSpPr>
          <p:nvPr>
            <p:ph type="title" idx="4"/>
          </p:nvPr>
        </p:nvSpPr>
        <p:spPr>
          <a:xfrm>
            <a:off x="2253138" y="2574475"/>
            <a:ext cx="1336800" cy="4101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283" name="Google Shape;283;p32"/>
          <p:cNvSpPr txBox="1">
            <a:spLocks noGrp="1"/>
          </p:cNvSpPr>
          <p:nvPr>
            <p:ph type="body" idx="5"/>
          </p:nvPr>
        </p:nvSpPr>
        <p:spPr>
          <a:xfrm>
            <a:off x="2253138" y="3034200"/>
            <a:ext cx="1336800" cy="14160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marL="914400" lvl="1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marL="1371600" lvl="2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marL="1828800" lvl="3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marL="2286000" lvl="4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marL="2743200" lvl="5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marL="3200400" lvl="6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marL="3657600" lvl="7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marL="4114800" lvl="8" indent="-2921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32"/>
          <p:cNvSpPr txBox="1">
            <a:spLocks noGrp="1"/>
          </p:cNvSpPr>
          <p:nvPr>
            <p:ph type="title" idx="6"/>
          </p:nvPr>
        </p:nvSpPr>
        <p:spPr>
          <a:xfrm>
            <a:off x="3903575" y="2574475"/>
            <a:ext cx="1336800" cy="4101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285" name="Google Shape;285;p32"/>
          <p:cNvSpPr txBox="1">
            <a:spLocks noGrp="1"/>
          </p:cNvSpPr>
          <p:nvPr>
            <p:ph type="body" idx="7"/>
          </p:nvPr>
        </p:nvSpPr>
        <p:spPr>
          <a:xfrm>
            <a:off x="3903575" y="3034200"/>
            <a:ext cx="1336800" cy="14160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marL="914400" lvl="1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marL="1371600" lvl="2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marL="1828800" lvl="3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marL="2286000" lvl="4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marL="2743200" lvl="5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marL="3200400" lvl="6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marL="3657600" lvl="7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marL="4114800" lvl="8" indent="-2921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32"/>
          <p:cNvSpPr txBox="1">
            <a:spLocks noGrp="1"/>
          </p:cNvSpPr>
          <p:nvPr>
            <p:ph type="title" idx="8"/>
          </p:nvPr>
        </p:nvSpPr>
        <p:spPr>
          <a:xfrm>
            <a:off x="5554050" y="2574475"/>
            <a:ext cx="1336800" cy="4101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287" name="Google Shape;287;p32"/>
          <p:cNvSpPr txBox="1">
            <a:spLocks noGrp="1"/>
          </p:cNvSpPr>
          <p:nvPr>
            <p:ph type="body" idx="9"/>
          </p:nvPr>
        </p:nvSpPr>
        <p:spPr>
          <a:xfrm>
            <a:off x="5554050" y="3034200"/>
            <a:ext cx="1336800" cy="14160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marL="914400" lvl="1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marL="1371600" lvl="2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marL="1828800" lvl="3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marL="2286000" lvl="4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marL="2743200" lvl="5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marL="3200400" lvl="6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marL="3657600" lvl="7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marL="4114800" lvl="8" indent="-2921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88" name="Google Shape;288;p32"/>
          <p:cNvSpPr txBox="1">
            <a:spLocks noGrp="1"/>
          </p:cNvSpPr>
          <p:nvPr>
            <p:ph type="title" idx="13"/>
          </p:nvPr>
        </p:nvSpPr>
        <p:spPr>
          <a:xfrm>
            <a:off x="7204500" y="2574475"/>
            <a:ext cx="1336800" cy="4101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289" name="Google Shape;289;p32"/>
          <p:cNvSpPr txBox="1">
            <a:spLocks noGrp="1"/>
          </p:cNvSpPr>
          <p:nvPr>
            <p:ph type="body" idx="14"/>
          </p:nvPr>
        </p:nvSpPr>
        <p:spPr>
          <a:xfrm>
            <a:off x="7204500" y="3034200"/>
            <a:ext cx="1336800" cy="14160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marL="914400" lvl="1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marL="1371600" lvl="2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marL="1828800" lvl="3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marL="2286000" lvl="4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marL="2743200" lvl="5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marL="3200400" lvl="6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marL="3657600" lvl="7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marL="4114800" lvl="8" indent="-2921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 - Alt 2">
  <p:cSld name="CUSTOM_3">
    <p:bg>
      <p:bgPr>
        <a:solidFill>
          <a:schemeClr val="accent4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3"/>
          <p:cNvSpPr/>
          <p:nvPr/>
        </p:nvSpPr>
        <p:spPr>
          <a:xfrm>
            <a:off x="0" y="0"/>
            <a:ext cx="55215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292" name="Google Shape;292;p33"/>
          <p:cNvSpPr txBox="1">
            <a:spLocks noGrp="1"/>
          </p:cNvSpPr>
          <p:nvPr>
            <p:ph type="subTitle" idx="1"/>
          </p:nvPr>
        </p:nvSpPr>
        <p:spPr>
          <a:xfrm>
            <a:off x="462950" y="419900"/>
            <a:ext cx="5344500" cy="5745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33"/>
          <p:cNvSpPr txBox="1">
            <a:spLocks noGrp="1"/>
          </p:cNvSpPr>
          <p:nvPr>
            <p:ph type="title"/>
          </p:nvPr>
        </p:nvSpPr>
        <p:spPr>
          <a:xfrm>
            <a:off x="459325" y="1827800"/>
            <a:ext cx="3977700" cy="611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94" name="Google Shape;294;p33"/>
          <p:cNvSpPr txBox="1">
            <a:spLocks noGrp="1"/>
          </p:cNvSpPr>
          <p:nvPr>
            <p:ph type="title" idx="2"/>
          </p:nvPr>
        </p:nvSpPr>
        <p:spPr>
          <a:xfrm>
            <a:off x="642250" y="2940425"/>
            <a:ext cx="1927500" cy="5745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295" name="Google Shape;295;p33"/>
          <p:cNvSpPr txBox="1">
            <a:spLocks noGrp="1"/>
          </p:cNvSpPr>
          <p:nvPr>
            <p:ph type="title" idx="3"/>
          </p:nvPr>
        </p:nvSpPr>
        <p:spPr>
          <a:xfrm>
            <a:off x="639625" y="3619500"/>
            <a:ext cx="2212500" cy="11133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96" name="Google Shape;296;p33"/>
          <p:cNvSpPr txBox="1">
            <a:spLocks noGrp="1"/>
          </p:cNvSpPr>
          <p:nvPr>
            <p:ph type="title" idx="4"/>
          </p:nvPr>
        </p:nvSpPr>
        <p:spPr>
          <a:xfrm>
            <a:off x="3222225" y="2940425"/>
            <a:ext cx="1927500" cy="5745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297" name="Google Shape;297;p33"/>
          <p:cNvSpPr txBox="1">
            <a:spLocks noGrp="1"/>
          </p:cNvSpPr>
          <p:nvPr>
            <p:ph type="title" idx="5"/>
          </p:nvPr>
        </p:nvSpPr>
        <p:spPr>
          <a:xfrm>
            <a:off x="3219600" y="3619500"/>
            <a:ext cx="2212500" cy="11133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98" name="Google Shape;298;p33"/>
          <p:cNvSpPr txBox="1">
            <a:spLocks noGrp="1"/>
          </p:cNvSpPr>
          <p:nvPr>
            <p:ph type="title" idx="6"/>
          </p:nvPr>
        </p:nvSpPr>
        <p:spPr>
          <a:xfrm>
            <a:off x="5807450" y="2940425"/>
            <a:ext cx="1927500" cy="5745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299" name="Google Shape;299;p33"/>
          <p:cNvSpPr txBox="1">
            <a:spLocks noGrp="1"/>
          </p:cNvSpPr>
          <p:nvPr>
            <p:ph type="title" idx="7"/>
          </p:nvPr>
        </p:nvSpPr>
        <p:spPr>
          <a:xfrm>
            <a:off x="5804825" y="3619500"/>
            <a:ext cx="2212500" cy="11133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00" name="Google Shape;300;p33"/>
          <p:cNvSpPr txBox="1">
            <a:spLocks noGrp="1"/>
          </p:cNvSpPr>
          <p:nvPr>
            <p:ph type="title" idx="8"/>
          </p:nvPr>
        </p:nvSpPr>
        <p:spPr>
          <a:xfrm>
            <a:off x="459325" y="788000"/>
            <a:ext cx="4648200" cy="1039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-to-market ideas - ALT 3">
  <p:cSld name="CUSTOM_5_1_1_1_2">
    <p:bg>
      <p:bgPr>
        <a:solidFill>
          <a:schemeClr val="lt1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4"/>
          <p:cNvSpPr txBox="1"/>
          <p:nvPr/>
        </p:nvSpPr>
        <p:spPr>
          <a:xfrm>
            <a:off x="8578200" y="4960647"/>
            <a:ext cx="281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fld id="{00000000-1234-1234-1234-123412341234}" type="slidenum">
              <a:rPr lang="en" sz="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 sz="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 sz="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3" name="Google Shape;303;p34"/>
          <p:cNvSpPr txBox="1">
            <a:spLocks noGrp="1"/>
          </p:cNvSpPr>
          <p:nvPr>
            <p:ph type="title"/>
          </p:nvPr>
        </p:nvSpPr>
        <p:spPr>
          <a:xfrm>
            <a:off x="439550" y="765750"/>
            <a:ext cx="5045700" cy="1039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304" name="Google Shape;304;p34"/>
          <p:cNvSpPr txBox="1">
            <a:spLocks noGrp="1"/>
          </p:cNvSpPr>
          <p:nvPr>
            <p:ph type="subTitle" idx="1"/>
          </p:nvPr>
        </p:nvSpPr>
        <p:spPr>
          <a:xfrm>
            <a:off x="446900" y="397650"/>
            <a:ext cx="5344500" cy="5745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5" name="Google Shape;305;p34"/>
          <p:cNvSpPr txBox="1">
            <a:spLocks noGrp="1"/>
          </p:cNvSpPr>
          <p:nvPr>
            <p:ph type="title" idx="2"/>
          </p:nvPr>
        </p:nvSpPr>
        <p:spPr>
          <a:xfrm>
            <a:off x="423025" y="2331750"/>
            <a:ext cx="1600200" cy="2520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306" name="Google Shape;306;p34"/>
          <p:cNvSpPr txBox="1">
            <a:spLocks noGrp="1"/>
          </p:cNvSpPr>
          <p:nvPr>
            <p:ph type="body" idx="3"/>
          </p:nvPr>
        </p:nvSpPr>
        <p:spPr>
          <a:xfrm>
            <a:off x="423025" y="2733050"/>
            <a:ext cx="1600200" cy="19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1pPr>
            <a:lvl2pPr marL="914400" lvl="1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2pPr>
            <a:lvl3pPr marL="1371600" lvl="2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3pPr>
            <a:lvl4pPr marL="1828800" lvl="3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4pPr>
            <a:lvl5pPr marL="2286000" lvl="4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5pPr>
            <a:lvl6pPr marL="2743200" lvl="5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6pPr>
            <a:lvl7pPr marL="3200400" lvl="6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7pPr>
            <a:lvl8pPr marL="3657600" lvl="7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8pPr>
            <a:lvl9pPr marL="4114800" lvl="8" indent="-2857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7" name="Google Shape;307;p34"/>
          <p:cNvSpPr txBox="1">
            <a:spLocks noGrp="1"/>
          </p:cNvSpPr>
          <p:nvPr>
            <p:ph type="title" idx="4"/>
          </p:nvPr>
        </p:nvSpPr>
        <p:spPr>
          <a:xfrm>
            <a:off x="2568575" y="2331750"/>
            <a:ext cx="1722300" cy="2520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308" name="Google Shape;308;p34"/>
          <p:cNvSpPr txBox="1">
            <a:spLocks noGrp="1"/>
          </p:cNvSpPr>
          <p:nvPr>
            <p:ph type="body" idx="5"/>
          </p:nvPr>
        </p:nvSpPr>
        <p:spPr>
          <a:xfrm>
            <a:off x="2568575" y="2733050"/>
            <a:ext cx="1722300" cy="19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1pPr>
            <a:lvl2pPr marL="914400" lvl="1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2pPr>
            <a:lvl3pPr marL="1371600" lvl="2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3pPr>
            <a:lvl4pPr marL="1828800" lvl="3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4pPr>
            <a:lvl5pPr marL="2286000" lvl="4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5pPr>
            <a:lvl6pPr marL="2743200" lvl="5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6pPr>
            <a:lvl7pPr marL="3200400" lvl="6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7pPr>
            <a:lvl8pPr marL="3657600" lvl="7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8pPr>
            <a:lvl9pPr marL="4114800" lvl="8" indent="-2857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34"/>
          <p:cNvSpPr txBox="1">
            <a:spLocks noGrp="1"/>
          </p:cNvSpPr>
          <p:nvPr>
            <p:ph type="title" idx="6"/>
          </p:nvPr>
        </p:nvSpPr>
        <p:spPr>
          <a:xfrm>
            <a:off x="4751950" y="2331750"/>
            <a:ext cx="1722300" cy="2520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310" name="Google Shape;310;p34"/>
          <p:cNvSpPr txBox="1">
            <a:spLocks noGrp="1"/>
          </p:cNvSpPr>
          <p:nvPr>
            <p:ph type="body" idx="7"/>
          </p:nvPr>
        </p:nvSpPr>
        <p:spPr>
          <a:xfrm>
            <a:off x="4751950" y="2733050"/>
            <a:ext cx="1722300" cy="19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1pPr>
            <a:lvl2pPr marL="914400" lvl="1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2pPr>
            <a:lvl3pPr marL="1371600" lvl="2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3pPr>
            <a:lvl4pPr marL="1828800" lvl="3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4pPr>
            <a:lvl5pPr marL="2286000" lvl="4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5pPr>
            <a:lvl6pPr marL="2743200" lvl="5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6pPr>
            <a:lvl7pPr marL="3200400" lvl="6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7pPr>
            <a:lvl8pPr marL="3657600" lvl="7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8pPr>
            <a:lvl9pPr marL="4114800" lvl="8" indent="-2857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11" name="Google Shape;311;p34"/>
          <p:cNvSpPr txBox="1">
            <a:spLocks noGrp="1"/>
          </p:cNvSpPr>
          <p:nvPr>
            <p:ph type="title" idx="8"/>
          </p:nvPr>
        </p:nvSpPr>
        <p:spPr>
          <a:xfrm>
            <a:off x="6909425" y="2331750"/>
            <a:ext cx="1722300" cy="2520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312" name="Google Shape;312;p34"/>
          <p:cNvSpPr txBox="1">
            <a:spLocks noGrp="1"/>
          </p:cNvSpPr>
          <p:nvPr>
            <p:ph type="body" idx="9"/>
          </p:nvPr>
        </p:nvSpPr>
        <p:spPr>
          <a:xfrm>
            <a:off x="6855900" y="2733050"/>
            <a:ext cx="1722300" cy="19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1pPr>
            <a:lvl2pPr marL="914400" lvl="1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2pPr>
            <a:lvl3pPr marL="1371600" lvl="2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3pPr>
            <a:lvl4pPr marL="1828800" lvl="3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4pPr>
            <a:lvl5pPr marL="2286000" lvl="4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5pPr>
            <a:lvl6pPr marL="2743200" lvl="5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6pPr>
            <a:lvl7pPr marL="3200400" lvl="6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7pPr>
            <a:lvl8pPr marL="3657600" lvl="7" indent="-2857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8pPr>
            <a:lvl9pPr marL="4114800" lvl="8" indent="-2857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-to-market ideas - ALT 2">
  <p:cSld name="CUSTOM_5_1_1_1_3">
    <p:bg>
      <p:bgPr>
        <a:solidFill>
          <a:schemeClr val="lt1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"/>
          <p:cNvSpPr txBox="1">
            <a:spLocks noGrp="1"/>
          </p:cNvSpPr>
          <p:nvPr>
            <p:ph type="title"/>
          </p:nvPr>
        </p:nvSpPr>
        <p:spPr>
          <a:xfrm>
            <a:off x="439550" y="765750"/>
            <a:ext cx="5045700" cy="1039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315" name="Google Shape;315;p35"/>
          <p:cNvSpPr txBox="1">
            <a:spLocks noGrp="1"/>
          </p:cNvSpPr>
          <p:nvPr>
            <p:ph type="subTitle" idx="1"/>
          </p:nvPr>
        </p:nvSpPr>
        <p:spPr>
          <a:xfrm>
            <a:off x="446900" y="397650"/>
            <a:ext cx="5344500" cy="5745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16" name="Google Shape;316;p35"/>
          <p:cNvSpPr txBox="1">
            <a:spLocks noGrp="1"/>
          </p:cNvSpPr>
          <p:nvPr>
            <p:ph type="subTitle" idx="2"/>
          </p:nvPr>
        </p:nvSpPr>
        <p:spPr>
          <a:xfrm>
            <a:off x="705575" y="2387975"/>
            <a:ext cx="1236900" cy="3915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17" name="Google Shape;317;p35"/>
          <p:cNvSpPr txBox="1">
            <a:spLocks noGrp="1"/>
          </p:cNvSpPr>
          <p:nvPr>
            <p:ph type="subTitle" idx="3"/>
          </p:nvPr>
        </p:nvSpPr>
        <p:spPr>
          <a:xfrm>
            <a:off x="705575" y="2948575"/>
            <a:ext cx="1236900" cy="3915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18" name="Google Shape;318;p35"/>
          <p:cNvSpPr txBox="1">
            <a:spLocks noGrp="1"/>
          </p:cNvSpPr>
          <p:nvPr>
            <p:ph type="subTitle" idx="4"/>
          </p:nvPr>
        </p:nvSpPr>
        <p:spPr>
          <a:xfrm>
            <a:off x="705575" y="3518838"/>
            <a:ext cx="1236900" cy="3915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19" name="Google Shape;319;p35"/>
          <p:cNvSpPr txBox="1">
            <a:spLocks noGrp="1"/>
          </p:cNvSpPr>
          <p:nvPr>
            <p:ph type="subTitle" idx="5"/>
          </p:nvPr>
        </p:nvSpPr>
        <p:spPr>
          <a:xfrm>
            <a:off x="705575" y="4092600"/>
            <a:ext cx="1236900" cy="3915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20" name="Google Shape;320;p35"/>
          <p:cNvSpPr txBox="1">
            <a:spLocks noGrp="1"/>
          </p:cNvSpPr>
          <p:nvPr>
            <p:ph type="subTitle" idx="6"/>
          </p:nvPr>
        </p:nvSpPr>
        <p:spPr>
          <a:xfrm>
            <a:off x="705575" y="4654250"/>
            <a:ext cx="1236900" cy="3915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21" name="Google Shape;321;p35"/>
          <p:cNvSpPr txBox="1">
            <a:spLocks noGrp="1"/>
          </p:cNvSpPr>
          <p:nvPr>
            <p:ph type="body" idx="7"/>
          </p:nvPr>
        </p:nvSpPr>
        <p:spPr>
          <a:xfrm>
            <a:off x="5843600" y="4634675"/>
            <a:ext cx="2477100" cy="4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marL="914400" lvl="1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marL="1371600" lvl="2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marL="1828800" lvl="3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marL="2286000" lvl="4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marL="2743200" lvl="5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marL="3200400" lvl="6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marL="3657600" lvl="7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marL="4114800" lvl="8" indent="-2921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35"/>
          <p:cNvSpPr txBox="1">
            <a:spLocks noGrp="1"/>
          </p:cNvSpPr>
          <p:nvPr>
            <p:ph type="body" idx="8"/>
          </p:nvPr>
        </p:nvSpPr>
        <p:spPr>
          <a:xfrm>
            <a:off x="5843600" y="4088050"/>
            <a:ext cx="2477100" cy="4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marL="914400" lvl="1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marL="1371600" lvl="2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marL="1828800" lvl="3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marL="2286000" lvl="4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marL="2743200" lvl="5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marL="3200400" lvl="6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marL="3657600" lvl="7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marL="4114800" lvl="8" indent="-2921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23" name="Google Shape;323;p35"/>
          <p:cNvSpPr txBox="1">
            <a:spLocks noGrp="1"/>
          </p:cNvSpPr>
          <p:nvPr>
            <p:ph type="body" idx="9"/>
          </p:nvPr>
        </p:nvSpPr>
        <p:spPr>
          <a:xfrm>
            <a:off x="5843600" y="3509538"/>
            <a:ext cx="2477100" cy="4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marL="914400" lvl="1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marL="1371600" lvl="2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marL="1828800" lvl="3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marL="2286000" lvl="4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marL="2743200" lvl="5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marL="3200400" lvl="6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marL="3657600" lvl="7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marL="4114800" lvl="8" indent="-2921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35"/>
          <p:cNvSpPr txBox="1">
            <a:spLocks noGrp="1"/>
          </p:cNvSpPr>
          <p:nvPr>
            <p:ph type="body" idx="13"/>
          </p:nvPr>
        </p:nvSpPr>
        <p:spPr>
          <a:xfrm>
            <a:off x="5843600" y="2948725"/>
            <a:ext cx="2477100" cy="4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marL="914400" lvl="1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marL="1371600" lvl="2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marL="1828800" lvl="3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marL="2286000" lvl="4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marL="2743200" lvl="5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marL="3200400" lvl="6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marL="3657600" lvl="7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marL="4114800" lvl="8" indent="-2921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35"/>
          <p:cNvSpPr txBox="1">
            <a:spLocks noGrp="1"/>
          </p:cNvSpPr>
          <p:nvPr>
            <p:ph type="title" idx="14"/>
          </p:nvPr>
        </p:nvSpPr>
        <p:spPr>
          <a:xfrm>
            <a:off x="523500" y="1876038"/>
            <a:ext cx="14190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26" name="Google Shape;326;p35"/>
          <p:cNvSpPr txBox="1">
            <a:spLocks noGrp="1"/>
          </p:cNvSpPr>
          <p:nvPr>
            <p:ph type="title" idx="15"/>
          </p:nvPr>
        </p:nvSpPr>
        <p:spPr>
          <a:xfrm>
            <a:off x="2227800" y="1876038"/>
            <a:ext cx="14190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27" name="Google Shape;327;p35"/>
          <p:cNvSpPr txBox="1">
            <a:spLocks noGrp="1"/>
          </p:cNvSpPr>
          <p:nvPr>
            <p:ph type="title" idx="16"/>
          </p:nvPr>
        </p:nvSpPr>
        <p:spPr>
          <a:xfrm>
            <a:off x="3932100" y="1876038"/>
            <a:ext cx="14190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28" name="Google Shape;328;p35"/>
          <p:cNvSpPr txBox="1">
            <a:spLocks noGrp="1"/>
          </p:cNvSpPr>
          <p:nvPr>
            <p:ph type="title" idx="17"/>
          </p:nvPr>
        </p:nvSpPr>
        <p:spPr>
          <a:xfrm>
            <a:off x="5845325" y="1876038"/>
            <a:ext cx="14190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35"/>
          <p:cNvSpPr txBox="1">
            <a:spLocks noGrp="1"/>
          </p:cNvSpPr>
          <p:nvPr>
            <p:ph type="body" idx="18"/>
          </p:nvPr>
        </p:nvSpPr>
        <p:spPr>
          <a:xfrm>
            <a:off x="3930375" y="4634677"/>
            <a:ext cx="1753800" cy="4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marL="914400" lvl="1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marL="1371600" lvl="2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marL="1828800" lvl="3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marL="2286000" lvl="4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marL="2743200" lvl="5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marL="3200400" lvl="6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marL="3657600" lvl="7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marL="4114800" lvl="8" indent="-2921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19"/>
          </p:nvPr>
        </p:nvSpPr>
        <p:spPr>
          <a:xfrm>
            <a:off x="3930375" y="4088055"/>
            <a:ext cx="1753800" cy="4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marL="914400" lvl="1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marL="1371600" lvl="2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marL="1828800" lvl="3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marL="2286000" lvl="4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marL="2743200" lvl="5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marL="3200400" lvl="6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marL="3657600" lvl="7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marL="4114800" lvl="8" indent="-2921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35"/>
          <p:cNvSpPr txBox="1">
            <a:spLocks noGrp="1"/>
          </p:cNvSpPr>
          <p:nvPr>
            <p:ph type="body" idx="20"/>
          </p:nvPr>
        </p:nvSpPr>
        <p:spPr>
          <a:xfrm>
            <a:off x="3930375" y="3509545"/>
            <a:ext cx="1753800" cy="4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marL="914400" lvl="1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marL="1371600" lvl="2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marL="1828800" lvl="3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marL="2286000" lvl="4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marL="2743200" lvl="5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marL="3200400" lvl="6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marL="3657600" lvl="7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marL="4114800" lvl="8" indent="-2921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32" name="Google Shape;332;p35"/>
          <p:cNvSpPr txBox="1">
            <a:spLocks noGrp="1"/>
          </p:cNvSpPr>
          <p:nvPr>
            <p:ph type="body" idx="21"/>
          </p:nvPr>
        </p:nvSpPr>
        <p:spPr>
          <a:xfrm>
            <a:off x="3930375" y="2948735"/>
            <a:ext cx="1753800" cy="4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marL="914400" lvl="1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marL="1371600" lvl="2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marL="1828800" lvl="3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marL="2286000" lvl="4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marL="2743200" lvl="5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marL="3200400" lvl="6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marL="3657600" lvl="7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marL="4114800" lvl="8" indent="-2921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33" name="Google Shape;333;p35"/>
          <p:cNvSpPr txBox="1">
            <a:spLocks noGrp="1"/>
          </p:cNvSpPr>
          <p:nvPr>
            <p:ph type="body" idx="22"/>
          </p:nvPr>
        </p:nvSpPr>
        <p:spPr>
          <a:xfrm>
            <a:off x="2226950" y="4634675"/>
            <a:ext cx="1662000" cy="4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marL="914400" lvl="1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marL="1371600" lvl="2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marL="1828800" lvl="3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marL="2286000" lvl="4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marL="2743200" lvl="5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marL="3200400" lvl="6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marL="3657600" lvl="7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marL="4114800" lvl="8" indent="-2921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34" name="Google Shape;334;p35"/>
          <p:cNvSpPr txBox="1">
            <a:spLocks noGrp="1"/>
          </p:cNvSpPr>
          <p:nvPr>
            <p:ph type="body" idx="23"/>
          </p:nvPr>
        </p:nvSpPr>
        <p:spPr>
          <a:xfrm>
            <a:off x="2226950" y="4088053"/>
            <a:ext cx="1662000" cy="4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marL="914400" lvl="1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marL="1371600" lvl="2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marL="1828800" lvl="3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marL="2286000" lvl="4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marL="2743200" lvl="5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marL="3200400" lvl="6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marL="3657600" lvl="7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marL="4114800" lvl="8" indent="-2921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35" name="Google Shape;335;p35"/>
          <p:cNvSpPr txBox="1">
            <a:spLocks noGrp="1"/>
          </p:cNvSpPr>
          <p:nvPr>
            <p:ph type="body" idx="24"/>
          </p:nvPr>
        </p:nvSpPr>
        <p:spPr>
          <a:xfrm>
            <a:off x="2226950" y="3509544"/>
            <a:ext cx="1662000" cy="4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marL="914400" lvl="1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marL="1371600" lvl="2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marL="1828800" lvl="3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marL="2286000" lvl="4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marL="2743200" lvl="5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marL="3200400" lvl="6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marL="3657600" lvl="7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marL="4114800" lvl="8" indent="-2921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36" name="Google Shape;336;p35"/>
          <p:cNvSpPr txBox="1">
            <a:spLocks noGrp="1"/>
          </p:cNvSpPr>
          <p:nvPr>
            <p:ph type="body" idx="25"/>
          </p:nvPr>
        </p:nvSpPr>
        <p:spPr>
          <a:xfrm>
            <a:off x="2226950" y="2948734"/>
            <a:ext cx="1662000" cy="4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marL="914400" lvl="1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marL="1371600" lvl="2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marL="1828800" lvl="3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marL="2286000" lvl="4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marL="2743200" lvl="5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marL="3200400" lvl="6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marL="3657600" lvl="7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marL="4114800" lvl="8" indent="-2921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35"/>
          <p:cNvSpPr txBox="1">
            <a:spLocks noGrp="1"/>
          </p:cNvSpPr>
          <p:nvPr>
            <p:ph type="body" idx="26"/>
          </p:nvPr>
        </p:nvSpPr>
        <p:spPr>
          <a:xfrm>
            <a:off x="5843600" y="2388163"/>
            <a:ext cx="2477100" cy="4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marL="914400" lvl="1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marL="1371600" lvl="2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marL="1828800" lvl="3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marL="2286000" lvl="4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marL="2743200" lvl="5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marL="3200400" lvl="6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marL="3657600" lvl="7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marL="4114800" lvl="8" indent="-2921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body" idx="27"/>
          </p:nvPr>
        </p:nvSpPr>
        <p:spPr>
          <a:xfrm>
            <a:off x="3930375" y="2388175"/>
            <a:ext cx="1753800" cy="4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marL="914400" lvl="1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marL="1371600" lvl="2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marL="1828800" lvl="3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marL="2286000" lvl="4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marL="2743200" lvl="5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marL="3200400" lvl="6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marL="3657600" lvl="7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marL="4114800" lvl="8" indent="-2921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body" idx="28"/>
          </p:nvPr>
        </p:nvSpPr>
        <p:spPr>
          <a:xfrm>
            <a:off x="2226950" y="2388175"/>
            <a:ext cx="1662000" cy="4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marL="914400" lvl="1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marL="1371600" lvl="2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marL="1828800" lvl="3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marL="2286000" lvl="4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marL="2743200" lvl="5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marL="3200400" lvl="6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marL="3657600" lvl="7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marL="4114800" lvl="8" indent="-2921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Alt 20">
  <p:cSld name="CUSTOM_2_1_1">
    <p:bg>
      <p:bgPr>
        <a:solidFill>
          <a:schemeClr val="lt1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6"/>
          <p:cNvSpPr txBox="1">
            <a:spLocks noGrp="1"/>
          </p:cNvSpPr>
          <p:nvPr>
            <p:ph type="title"/>
          </p:nvPr>
        </p:nvSpPr>
        <p:spPr>
          <a:xfrm>
            <a:off x="5135225" y="2600350"/>
            <a:ext cx="554100" cy="367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200" b="1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200" b="1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200" b="1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200" b="1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200" b="1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200" b="1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200" b="1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200" b="1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200" b="1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342" name="Google Shape;342;p36"/>
          <p:cNvSpPr txBox="1">
            <a:spLocks noGrp="1"/>
          </p:cNvSpPr>
          <p:nvPr>
            <p:ph type="title" idx="2"/>
          </p:nvPr>
        </p:nvSpPr>
        <p:spPr>
          <a:xfrm>
            <a:off x="5135225" y="3562743"/>
            <a:ext cx="554100" cy="367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200" b="1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200" b="1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200" b="1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200" b="1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200" b="1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200" b="1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200" b="1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200" b="1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200" b="1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title" idx="3"/>
          </p:nvPr>
        </p:nvSpPr>
        <p:spPr>
          <a:xfrm>
            <a:off x="5135225" y="4500074"/>
            <a:ext cx="554100" cy="367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200" b="1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200" b="1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200" b="1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200" b="1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200" b="1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200" b="1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200" b="1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200" b="1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200" b="1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344" name="Google Shape;344;p36"/>
          <p:cNvSpPr txBox="1">
            <a:spLocks noGrp="1"/>
          </p:cNvSpPr>
          <p:nvPr>
            <p:ph type="title" idx="4"/>
          </p:nvPr>
        </p:nvSpPr>
        <p:spPr>
          <a:xfrm>
            <a:off x="439550" y="765750"/>
            <a:ext cx="5045700" cy="1039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345" name="Google Shape;345;p36"/>
          <p:cNvSpPr txBox="1">
            <a:spLocks noGrp="1"/>
          </p:cNvSpPr>
          <p:nvPr>
            <p:ph type="subTitle" idx="1"/>
          </p:nvPr>
        </p:nvSpPr>
        <p:spPr>
          <a:xfrm>
            <a:off x="446900" y="397650"/>
            <a:ext cx="5344500" cy="3099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46" name="Google Shape;346;p36"/>
          <p:cNvSpPr txBox="1">
            <a:spLocks noGrp="1"/>
          </p:cNvSpPr>
          <p:nvPr>
            <p:ph type="body" idx="5"/>
          </p:nvPr>
        </p:nvSpPr>
        <p:spPr>
          <a:xfrm>
            <a:off x="5761162" y="2472057"/>
            <a:ext cx="2955900" cy="5184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marL="914400" lvl="1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marL="1371600" lvl="2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marL="1828800" lvl="3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marL="2286000" lvl="4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marL="2743200" lvl="5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marL="3200400" lvl="6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marL="3657600" lvl="7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marL="4114800" lvl="8" indent="-2921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47" name="Google Shape;347;p36"/>
          <p:cNvSpPr txBox="1">
            <a:spLocks noGrp="1"/>
          </p:cNvSpPr>
          <p:nvPr>
            <p:ph type="body" idx="6"/>
          </p:nvPr>
        </p:nvSpPr>
        <p:spPr>
          <a:xfrm>
            <a:off x="5761162" y="3436244"/>
            <a:ext cx="2955900" cy="5184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marL="914400" lvl="1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marL="1371600" lvl="2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marL="1828800" lvl="3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marL="2286000" lvl="4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marL="2743200" lvl="5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marL="3200400" lvl="6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marL="3657600" lvl="7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marL="4114800" lvl="8" indent="-2921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36"/>
          <p:cNvSpPr txBox="1">
            <a:spLocks noGrp="1"/>
          </p:cNvSpPr>
          <p:nvPr>
            <p:ph type="body" idx="7"/>
          </p:nvPr>
        </p:nvSpPr>
        <p:spPr>
          <a:xfrm>
            <a:off x="5761162" y="4399826"/>
            <a:ext cx="2955900" cy="5184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marL="914400" lvl="1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marL="1371600" lvl="2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marL="1828800" lvl="3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marL="2286000" lvl="4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marL="2743200" lvl="5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marL="3200400" lvl="6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marL="3657600" lvl="7" indent="-2921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marL="4114800" lvl="8" indent="-2921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49" name="Google Shape;349;p36"/>
          <p:cNvSpPr txBox="1">
            <a:spLocks noGrp="1"/>
          </p:cNvSpPr>
          <p:nvPr>
            <p:ph type="body" idx="8"/>
          </p:nvPr>
        </p:nvSpPr>
        <p:spPr>
          <a:xfrm>
            <a:off x="706399" y="2753996"/>
            <a:ext cx="3288300" cy="17310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 sz="1600">
                <a:solidFill>
                  <a:schemeClr val="accent6"/>
                </a:solidFill>
              </a:defRPr>
            </a:lvl1pPr>
            <a:lvl2pPr marL="914400" lvl="1" indent="-330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○"/>
              <a:defRPr sz="1600">
                <a:solidFill>
                  <a:schemeClr val="accent6"/>
                </a:solidFill>
              </a:defRPr>
            </a:lvl2pPr>
            <a:lvl3pPr marL="1371600" lvl="2" indent="-330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■"/>
              <a:defRPr sz="1600">
                <a:solidFill>
                  <a:schemeClr val="accent6"/>
                </a:solidFill>
              </a:defRPr>
            </a:lvl3pPr>
            <a:lvl4pPr marL="1828800" lvl="3" indent="-330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 sz="1600">
                <a:solidFill>
                  <a:schemeClr val="accent6"/>
                </a:solidFill>
              </a:defRPr>
            </a:lvl4pPr>
            <a:lvl5pPr marL="2286000" lvl="4" indent="-330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○"/>
              <a:defRPr sz="1600">
                <a:solidFill>
                  <a:schemeClr val="accent6"/>
                </a:solidFill>
              </a:defRPr>
            </a:lvl5pPr>
            <a:lvl6pPr marL="2743200" lvl="5" indent="-330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■"/>
              <a:defRPr sz="1600">
                <a:solidFill>
                  <a:schemeClr val="accent6"/>
                </a:solidFill>
              </a:defRPr>
            </a:lvl6pPr>
            <a:lvl7pPr marL="3200400" lvl="6" indent="-330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 sz="1600">
                <a:solidFill>
                  <a:schemeClr val="accent6"/>
                </a:solidFill>
              </a:defRPr>
            </a:lvl7pPr>
            <a:lvl8pPr marL="3657600" lvl="7" indent="-330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○"/>
              <a:defRPr sz="1600">
                <a:solidFill>
                  <a:schemeClr val="accent6"/>
                </a:solidFill>
              </a:defRPr>
            </a:lvl8pPr>
            <a:lvl9pPr marL="4114800" lvl="8" indent="-3302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600"/>
              <a:buChar char="■"/>
              <a:defRPr sz="16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CUSTOM_2">
    <p:bg>
      <p:bgPr>
        <a:solidFill>
          <a:schemeClr val="lt1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7"/>
          <p:cNvSpPr/>
          <p:nvPr/>
        </p:nvSpPr>
        <p:spPr>
          <a:xfrm>
            <a:off x="0" y="1088675"/>
            <a:ext cx="3627900" cy="4054800"/>
          </a:xfrm>
          <a:prstGeom prst="snip1Rect">
            <a:avLst>
              <a:gd name="adj" fmla="val 1091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352" name="Google Shape;352;p37"/>
          <p:cNvSpPr txBox="1">
            <a:spLocks noGrp="1"/>
          </p:cNvSpPr>
          <p:nvPr>
            <p:ph type="title"/>
          </p:nvPr>
        </p:nvSpPr>
        <p:spPr>
          <a:xfrm>
            <a:off x="446100" y="396225"/>
            <a:ext cx="5101800" cy="8532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353" name="Google Shape;353;p37"/>
          <p:cNvSpPr txBox="1">
            <a:spLocks noGrp="1"/>
          </p:cNvSpPr>
          <p:nvPr>
            <p:ph type="body" idx="1"/>
          </p:nvPr>
        </p:nvSpPr>
        <p:spPr>
          <a:xfrm>
            <a:off x="3869875" y="1390269"/>
            <a:ext cx="3173400" cy="342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marL="914400" lvl="1" indent="-2921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marL="1371600" lvl="2" indent="-2921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marL="1828800" lvl="3" indent="-2921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marL="2286000" lvl="4" indent="-2921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marL="2743200" lvl="5" indent="-2921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marL="3200400" lvl="6" indent="-2921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marL="3657600" lvl="7" indent="-2921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marL="4114800" lvl="8" indent="-292100"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37"/>
          <p:cNvSpPr txBox="1">
            <a:spLocks noGrp="1"/>
          </p:cNvSpPr>
          <p:nvPr>
            <p:ph type="body" idx="2"/>
          </p:nvPr>
        </p:nvSpPr>
        <p:spPr>
          <a:xfrm>
            <a:off x="474675" y="1390150"/>
            <a:ext cx="2571300" cy="342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marL="914400" lvl="1" indent="-2921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marL="1371600" lvl="2" indent="-2921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marL="1828800" lvl="3" indent="-2921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marL="2286000" lvl="4" indent="-2921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marL="2743200" lvl="5" indent="-2921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marL="3200400" lvl="6" indent="-2921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marL="3657600" lvl="7" indent="-2921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marL="4114800" lvl="8" indent="-292100"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Alt 19">
  <p:cSld name="CUSTOM_1">
    <p:bg>
      <p:bgPr>
        <a:solidFill>
          <a:schemeClr val="accent1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8"/>
          <p:cNvSpPr/>
          <p:nvPr/>
        </p:nvSpPr>
        <p:spPr>
          <a:xfrm flipH="1">
            <a:off x="433300" y="-6150"/>
            <a:ext cx="8560200" cy="515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357" name="Google Shape;357;p38"/>
          <p:cNvSpPr/>
          <p:nvPr/>
        </p:nvSpPr>
        <p:spPr>
          <a:xfrm flipH="1">
            <a:off x="433300" y="-2175"/>
            <a:ext cx="8415900" cy="515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358" name="Google Shape;358;p38"/>
          <p:cNvSpPr/>
          <p:nvPr/>
        </p:nvSpPr>
        <p:spPr>
          <a:xfrm flipH="1">
            <a:off x="-10550" y="-6150"/>
            <a:ext cx="8710800" cy="5155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359" name="Google Shape;359;p38"/>
          <p:cNvSpPr txBox="1">
            <a:spLocks noGrp="1"/>
          </p:cNvSpPr>
          <p:nvPr>
            <p:ph type="title"/>
          </p:nvPr>
        </p:nvSpPr>
        <p:spPr>
          <a:xfrm>
            <a:off x="409625" y="401500"/>
            <a:ext cx="4011600" cy="437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  <p:sp>
        <p:nvSpPr>
          <p:cNvPr id="360" name="Google Shape;360;p38"/>
          <p:cNvSpPr txBox="1">
            <a:spLocks noGrp="1"/>
          </p:cNvSpPr>
          <p:nvPr>
            <p:ph type="title" idx="2"/>
          </p:nvPr>
        </p:nvSpPr>
        <p:spPr>
          <a:xfrm>
            <a:off x="420000" y="860450"/>
            <a:ext cx="3511200" cy="1091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61" name="Google Shape;361;p38"/>
          <p:cNvSpPr txBox="1">
            <a:spLocks noGrp="1"/>
          </p:cNvSpPr>
          <p:nvPr>
            <p:ph type="title" idx="3"/>
          </p:nvPr>
        </p:nvSpPr>
        <p:spPr>
          <a:xfrm>
            <a:off x="5128700" y="3896025"/>
            <a:ext cx="2026500" cy="385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62" name="Google Shape;362;p38"/>
          <p:cNvSpPr txBox="1">
            <a:spLocks noGrp="1"/>
          </p:cNvSpPr>
          <p:nvPr>
            <p:ph type="subTitle" idx="1"/>
          </p:nvPr>
        </p:nvSpPr>
        <p:spPr>
          <a:xfrm>
            <a:off x="7258100" y="3896025"/>
            <a:ext cx="811500" cy="385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3" name="Google Shape;363;p38"/>
          <p:cNvSpPr txBox="1">
            <a:spLocks noGrp="1"/>
          </p:cNvSpPr>
          <p:nvPr>
            <p:ph type="title" idx="4"/>
          </p:nvPr>
        </p:nvSpPr>
        <p:spPr>
          <a:xfrm>
            <a:off x="5128700" y="2838325"/>
            <a:ext cx="2026500" cy="385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64" name="Google Shape;364;p38"/>
          <p:cNvSpPr txBox="1">
            <a:spLocks noGrp="1"/>
          </p:cNvSpPr>
          <p:nvPr>
            <p:ph type="subTitle" idx="5"/>
          </p:nvPr>
        </p:nvSpPr>
        <p:spPr>
          <a:xfrm>
            <a:off x="7258100" y="2838325"/>
            <a:ext cx="811500" cy="385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5" name="Google Shape;365;p38"/>
          <p:cNvSpPr txBox="1">
            <a:spLocks noGrp="1"/>
          </p:cNvSpPr>
          <p:nvPr>
            <p:ph type="title" idx="6"/>
          </p:nvPr>
        </p:nvSpPr>
        <p:spPr>
          <a:xfrm>
            <a:off x="5128700" y="1812925"/>
            <a:ext cx="2026500" cy="385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66" name="Google Shape;366;p38"/>
          <p:cNvSpPr txBox="1">
            <a:spLocks noGrp="1"/>
          </p:cNvSpPr>
          <p:nvPr>
            <p:ph type="subTitle" idx="7"/>
          </p:nvPr>
        </p:nvSpPr>
        <p:spPr>
          <a:xfrm>
            <a:off x="7258100" y="1812925"/>
            <a:ext cx="811500" cy="385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7" name="Google Shape;367;p38"/>
          <p:cNvSpPr txBox="1">
            <a:spLocks noGrp="1"/>
          </p:cNvSpPr>
          <p:nvPr>
            <p:ph type="title" idx="8"/>
          </p:nvPr>
        </p:nvSpPr>
        <p:spPr>
          <a:xfrm>
            <a:off x="5128700" y="838600"/>
            <a:ext cx="2026500" cy="385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68" name="Google Shape;368;p38"/>
          <p:cNvSpPr txBox="1">
            <a:spLocks noGrp="1"/>
          </p:cNvSpPr>
          <p:nvPr>
            <p:ph type="subTitle" idx="9"/>
          </p:nvPr>
        </p:nvSpPr>
        <p:spPr>
          <a:xfrm>
            <a:off x="7258100" y="838600"/>
            <a:ext cx="811500" cy="385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CUSTOM_1_1">
    <p:bg>
      <p:bgPr>
        <a:solidFill>
          <a:schemeClr val="accent1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9"/>
          <p:cNvSpPr/>
          <p:nvPr/>
        </p:nvSpPr>
        <p:spPr>
          <a:xfrm flipH="1">
            <a:off x="433300" y="0"/>
            <a:ext cx="8560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371" name="Google Shape;371;p39"/>
          <p:cNvSpPr/>
          <p:nvPr/>
        </p:nvSpPr>
        <p:spPr>
          <a:xfrm flipH="1">
            <a:off x="433300" y="0"/>
            <a:ext cx="84159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372" name="Google Shape;372;p39"/>
          <p:cNvSpPr/>
          <p:nvPr/>
        </p:nvSpPr>
        <p:spPr>
          <a:xfrm flipH="1">
            <a:off x="-10550" y="0"/>
            <a:ext cx="87108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373" name="Google Shape;373;p39"/>
          <p:cNvSpPr/>
          <p:nvPr/>
        </p:nvSpPr>
        <p:spPr>
          <a:xfrm>
            <a:off x="1504259" y="3582046"/>
            <a:ext cx="3354000" cy="1037700"/>
          </a:xfrm>
          <a:prstGeom prst="snip1Rect">
            <a:avLst>
              <a:gd name="adj" fmla="val 24462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374" name="Google Shape;374;p39"/>
          <p:cNvSpPr txBox="1">
            <a:spLocks noGrp="1"/>
          </p:cNvSpPr>
          <p:nvPr>
            <p:ph type="title"/>
          </p:nvPr>
        </p:nvSpPr>
        <p:spPr>
          <a:xfrm>
            <a:off x="2131600" y="3667325"/>
            <a:ext cx="2026500" cy="3672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39"/>
          <p:cNvSpPr txBox="1">
            <a:spLocks noGrp="1"/>
          </p:cNvSpPr>
          <p:nvPr>
            <p:ph type="subTitle" idx="1"/>
          </p:nvPr>
        </p:nvSpPr>
        <p:spPr>
          <a:xfrm>
            <a:off x="1917225" y="4072850"/>
            <a:ext cx="2536500" cy="5469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6" name="Google Shape;376;p39"/>
          <p:cNvSpPr>
            <a:spLocks noGrp="1"/>
          </p:cNvSpPr>
          <p:nvPr>
            <p:ph type="pic" idx="2"/>
          </p:nvPr>
        </p:nvSpPr>
        <p:spPr>
          <a:xfrm>
            <a:off x="387475" y="3575855"/>
            <a:ext cx="1309500" cy="1050000"/>
          </a:xfrm>
          <a:prstGeom prst="snip1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377" name="Google Shape;377;p39"/>
          <p:cNvSpPr txBox="1">
            <a:spLocks noGrp="1"/>
          </p:cNvSpPr>
          <p:nvPr>
            <p:ph type="title" idx="3"/>
          </p:nvPr>
        </p:nvSpPr>
        <p:spPr>
          <a:xfrm>
            <a:off x="409500" y="1578275"/>
            <a:ext cx="3354000" cy="1091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8" name="Google Shape;378;p39"/>
          <p:cNvSpPr txBox="1">
            <a:spLocks noGrp="1"/>
          </p:cNvSpPr>
          <p:nvPr>
            <p:ph type="title" idx="4"/>
          </p:nvPr>
        </p:nvSpPr>
        <p:spPr>
          <a:xfrm>
            <a:off x="409500" y="401500"/>
            <a:ext cx="3748500" cy="1091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latin typeface="Quantico"/>
                <a:ea typeface="Quantico"/>
                <a:cs typeface="Quantico"/>
                <a:sym typeface="Quantic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8" name="Google Shape;388;p4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3" name="Google Shape;393;p4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4" name="Google Shape;394;p4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9" name="Google Shape;399;p4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21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 algn="ctr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algn="ctr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algn="ctr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algn="ctr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algn="ctr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algn="ctr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algn="ctr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algn="ctr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9"/>
          <p:cNvSpPr txBox="1">
            <a:spLocks noGrp="1"/>
          </p:cNvSpPr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49"/>
          <p:cNvSpPr txBox="1">
            <a:spLocks noGrp="1"/>
          </p:cNvSpPr>
          <p:nvPr>
            <p:ph type="subTitle" idx="1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04" name="Google Shape;404;p49"/>
          <p:cNvSpPr txBox="1">
            <a:spLocks noGrp="1"/>
          </p:cNvSpPr>
          <p:nvPr>
            <p:ph type="subTitle" idx="2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05" name="Google Shape;405;p49"/>
          <p:cNvSpPr txBox="1">
            <a:spLocks noGrp="1"/>
          </p:cNvSpPr>
          <p:nvPr>
            <p:ph type="subTitle" idx="3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06" name="Google Shape;406;p49"/>
          <p:cNvSpPr txBox="1">
            <a:spLocks noGrp="1"/>
          </p:cNvSpPr>
          <p:nvPr>
            <p:ph type="subTitle" idx="4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07" name="Google Shape;407;p49"/>
          <p:cNvSpPr txBox="1">
            <a:spLocks noGrp="1"/>
          </p:cNvSpPr>
          <p:nvPr>
            <p:ph type="subTitle" idx="5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08" name="Google Shape;408;p49"/>
          <p:cNvSpPr txBox="1">
            <a:spLocks noGrp="1"/>
          </p:cNvSpPr>
          <p:nvPr>
            <p:ph type="subTitle" idx="6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">
  <p:cSld name="Title, body and image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12" name="Google Shape;412;p50"/>
          <p:cNvSpPr>
            <a:spLocks noGrp="1"/>
          </p:cNvSpPr>
          <p:nvPr>
            <p:ph type="pic" idx="2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ig ideas">
  <p:cSld name="Two big ideas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1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51"/>
          <p:cNvSpPr txBox="1">
            <a:spLocks noGrp="1"/>
          </p:cNvSpPr>
          <p:nvPr>
            <p:ph type="body" idx="1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16" name="Google Shape;416;p51"/>
          <p:cNvSpPr txBox="1">
            <a:spLocks noGrp="1"/>
          </p:cNvSpPr>
          <p:nvPr>
            <p:ph type="body" idx="2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17" name="Google Shape;417;p51"/>
          <p:cNvSpPr txBox="1">
            <a:spLocks noGrp="1"/>
          </p:cNvSpPr>
          <p:nvPr>
            <p:ph type="subTitle" idx="3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18" name="Google Shape;418;p51"/>
          <p:cNvSpPr txBox="1">
            <a:spLocks noGrp="1"/>
          </p:cNvSpPr>
          <p:nvPr>
            <p:ph type="subTitle" idx="4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">
  <p:cSld name="Three big ideas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2"/>
          <p:cNvSpPr txBox="1">
            <a:spLocks noGrp="1"/>
          </p:cNvSpPr>
          <p:nvPr>
            <p:ph type="body" idx="1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21" name="Google Shape;421;p52"/>
          <p:cNvSpPr txBox="1">
            <a:spLocks noGrp="1"/>
          </p:cNvSpPr>
          <p:nvPr>
            <p:ph type="body" idx="2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22" name="Google Shape;422;p52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52"/>
          <p:cNvSpPr txBox="1">
            <a:spLocks noGrp="1"/>
          </p:cNvSpPr>
          <p:nvPr>
            <p:ph type="subTitle" idx="3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24" name="Google Shape;424;p52"/>
          <p:cNvSpPr txBox="1">
            <a:spLocks noGrp="1"/>
          </p:cNvSpPr>
          <p:nvPr>
            <p:ph type="subTitle" idx="4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25" name="Google Shape;425;p52"/>
          <p:cNvSpPr txBox="1">
            <a:spLocks noGrp="1"/>
          </p:cNvSpPr>
          <p:nvPr>
            <p:ph type="subTitle" idx="5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26" name="Google Shape;426;p52"/>
          <p:cNvSpPr txBox="1">
            <a:spLocks noGrp="1"/>
          </p:cNvSpPr>
          <p:nvPr>
            <p:ph type="body" idx="6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">
  <p:cSld name="Four big ideas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3"/>
          <p:cNvSpPr txBox="1">
            <a:spLocks noGrp="1"/>
          </p:cNvSpPr>
          <p:nvPr>
            <p:ph type="body" idx="1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29" name="Google Shape;429;p53"/>
          <p:cNvSpPr txBox="1">
            <a:spLocks noGrp="1"/>
          </p:cNvSpPr>
          <p:nvPr>
            <p:ph type="body" idx="2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30" name="Google Shape;430;p53"/>
          <p:cNvSpPr txBox="1">
            <a:spLocks noGrp="1"/>
          </p:cNvSpPr>
          <p:nvPr>
            <p:ph type="body" idx="3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31" name="Google Shape;431;p53"/>
          <p:cNvSpPr txBox="1">
            <a:spLocks noGrp="1"/>
          </p:cNvSpPr>
          <p:nvPr>
            <p:ph type="body" idx="4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32" name="Google Shape;432;p53"/>
          <p:cNvSpPr txBox="1">
            <a:spLocks noGrp="1"/>
          </p:cNvSpPr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53"/>
          <p:cNvSpPr txBox="1">
            <a:spLocks noGrp="1"/>
          </p:cNvSpPr>
          <p:nvPr>
            <p:ph type="subTitle" idx="5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34" name="Google Shape;434;p53"/>
          <p:cNvSpPr txBox="1">
            <a:spLocks noGrp="1"/>
          </p:cNvSpPr>
          <p:nvPr>
            <p:ph type="subTitle" idx="6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35" name="Google Shape;435;p53"/>
          <p:cNvSpPr txBox="1">
            <a:spLocks noGrp="1"/>
          </p:cNvSpPr>
          <p:nvPr>
            <p:ph type="subTitle" idx="7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36" name="Google Shape;436;p53"/>
          <p:cNvSpPr txBox="1">
            <a:spLocks noGrp="1"/>
          </p:cNvSpPr>
          <p:nvPr>
            <p:ph type="subTitle" idx="8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>
  <p:cSld name="Title and image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54"/>
          <p:cNvSpPr>
            <a:spLocks noGrp="1"/>
          </p:cNvSpPr>
          <p:nvPr>
            <p:ph type="pic" idx="2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oryboards">
  <p:cSld name="Two storyboards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5"/>
          <p:cNvSpPr txBox="1">
            <a:spLocks noGrp="1"/>
          </p:cNvSpPr>
          <p:nvPr>
            <p:ph type="body" idx="1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2" name="Google Shape;442;p55"/>
          <p:cNvSpPr>
            <a:spLocks noGrp="1"/>
          </p:cNvSpPr>
          <p:nvPr>
            <p:ph type="pic" idx="2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43" name="Google Shape;443;p55"/>
          <p:cNvSpPr>
            <a:spLocks noGrp="1"/>
          </p:cNvSpPr>
          <p:nvPr>
            <p:ph type="pic" idx="3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44" name="Google Shape;444;p55"/>
          <p:cNvSpPr txBox="1">
            <a:spLocks noGrp="1"/>
          </p:cNvSpPr>
          <p:nvPr>
            <p:ph type="body" idx="4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5" name="Google Shape;445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55"/>
          <p:cNvSpPr txBox="1">
            <a:spLocks noGrp="1"/>
          </p:cNvSpPr>
          <p:nvPr>
            <p:ph type="subTitle" idx="5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47" name="Google Shape;447;p55"/>
          <p:cNvSpPr txBox="1">
            <a:spLocks noGrp="1"/>
          </p:cNvSpPr>
          <p:nvPr>
            <p:ph type="subTitle" idx="6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">
  <p:cSld name="Three storyboards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6"/>
          <p:cNvSpPr txBox="1">
            <a:spLocks noGrp="1"/>
          </p:cNvSpPr>
          <p:nvPr>
            <p:ph type="body" idx="1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50" name="Google Shape;450;p56"/>
          <p:cNvSpPr>
            <a:spLocks noGrp="1"/>
          </p:cNvSpPr>
          <p:nvPr>
            <p:ph type="pic" idx="2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51" name="Google Shape;451;p56"/>
          <p:cNvSpPr>
            <a:spLocks noGrp="1"/>
          </p:cNvSpPr>
          <p:nvPr>
            <p:ph type="pic" idx="3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52" name="Google Shape;452;p56"/>
          <p:cNvSpPr txBox="1">
            <a:spLocks noGrp="1"/>
          </p:cNvSpPr>
          <p:nvPr>
            <p:ph type="body" idx="4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53" name="Google Shape;453;p56"/>
          <p:cNvSpPr>
            <a:spLocks noGrp="1"/>
          </p:cNvSpPr>
          <p:nvPr>
            <p:ph type="pic" idx="5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54" name="Google Shape;454;p56"/>
          <p:cNvSpPr txBox="1">
            <a:spLocks noGrp="1"/>
          </p:cNvSpPr>
          <p:nvPr>
            <p:ph type="body" idx="6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55" name="Google Shape;455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56"/>
          <p:cNvSpPr txBox="1">
            <a:spLocks noGrp="1"/>
          </p:cNvSpPr>
          <p:nvPr>
            <p:ph type="subTitle" idx="7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57" name="Google Shape;457;p56"/>
          <p:cNvSpPr txBox="1">
            <a:spLocks noGrp="1"/>
          </p:cNvSpPr>
          <p:nvPr>
            <p:ph type="subTitle" idx="8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58" name="Google Shape;458;p56"/>
          <p:cNvSpPr txBox="1">
            <a:spLocks noGrp="1"/>
          </p:cNvSpPr>
          <p:nvPr>
            <p:ph type="subTitle" idx="9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Image only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7"/>
          <p:cNvSpPr>
            <a:spLocks noGrp="1"/>
          </p:cNvSpPr>
          <p:nvPr>
            <p:ph type="pic" idx="2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">
  <p:cSld name="Image grid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8"/>
          <p:cNvSpPr>
            <a:spLocks noGrp="1"/>
          </p:cNvSpPr>
          <p:nvPr>
            <p:ph type="pic" idx="2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63" name="Google Shape;463;p58"/>
          <p:cNvSpPr>
            <a:spLocks noGrp="1"/>
          </p:cNvSpPr>
          <p:nvPr>
            <p:ph type="pic" idx="3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64" name="Google Shape;464;p58"/>
          <p:cNvSpPr>
            <a:spLocks noGrp="1"/>
          </p:cNvSpPr>
          <p:nvPr>
            <p:ph type="pic" idx="4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65" name="Google Shape;465;p58"/>
          <p:cNvSpPr>
            <a:spLocks noGrp="1"/>
          </p:cNvSpPr>
          <p:nvPr>
            <p:ph type="pic" idx="5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66" name="Google Shape;466;p58"/>
          <p:cNvSpPr>
            <a:spLocks noGrp="1"/>
          </p:cNvSpPr>
          <p:nvPr>
            <p:ph type="pic" idx="6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67" name="Google Shape;467;p58"/>
          <p:cNvSpPr>
            <a:spLocks noGrp="1"/>
          </p:cNvSpPr>
          <p:nvPr>
            <p:ph type="pic" idx="7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68" name="Google Shape;468;p58"/>
          <p:cNvSpPr txBox="1">
            <a:spLocks noGrp="1"/>
          </p:cNvSpPr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58"/>
          <p:cNvSpPr>
            <a:spLocks noGrp="1"/>
          </p:cNvSpPr>
          <p:nvPr>
            <p:ph type="pic" idx="8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70" name="Google Shape;470;p58"/>
          <p:cNvSpPr>
            <a:spLocks noGrp="1"/>
          </p:cNvSpPr>
          <p:nvPr>
            <p:ph type="pic" idx="9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71" name="Google Shape;471;p58"/>
          <p:cNvSpPr>
            <a:spLocks noGrp="1"/>
          </p:cNvSpPr>
          <p:nvPr>
            <p:ph type="pic" idx="13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64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theme" Target="../theme/theme2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84700" y="460250"/>
            <a:ext cx="85746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sz="30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84700" y="1299725"/>
            <a:ext cx="6153900" cy="29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21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●"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21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○"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21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■"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21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●"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21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○"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21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■"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21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●"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21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○"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210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000"/>
              <a:buFont typeface="Lato"/>
              <a:buChar char="■"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9">
          <p15:clr>
            <a:schemeClr val="accent1"/>
          </p15:clr>
        </p15:guide>
        <p15:guide id="2" orient="horz" pos="899">
          <p15:clr>
            <a:schemeClr val="accent1"/>
          </p15:clr>
        </p15:guide>
        <p15:guide id="3" orient="horz" pos="960">
          <p15:clr>
            <a:schemeClr val="accent1"/>
          </p15:clr>
        </p15:guide>
        <p15:guide id="4" orient="horz" pos="1560">
          <p15:clr>
            <a:schemeClr val="accent1"/>
          </p15:clr>
        </p15:guide>
        <p15:guide id="5" orient="horz" pos="1620">
          <p15:clr>
            <a:schemeClr val="accent1"/>
          </p15:clr>
        </p15:guide>
        <p15:guide id="6" orient="horz" pos="2280">
          <p15:clr>
            <a:schemeClr val="accent1"/>
          </p15:clr>
        </p15:guide>
        <p15:guide id="7" orient="horz" pos="2341">
          <p15:clr>
            <a:schemeClr val="accent1"/>
          </p15:clr>
        </p15:guide>
        <p15:guide id="8" pos="299">
          <p15:clr>
            <a:schemeClr val="accent1"/>
          </p15:clr>
        </p15:guide>
        <p15:guide id="9" pos="1559">
          <p15:clr>
            <a:schemeClr val="accent1"/>
          </p15:clr>
        </p15:guide>
        <p15:guide id="10" pos="1618">
          <p15:clr>
            <a:schemeClr val="accent1"/>
          </p15:clr>
        </p15:guide>
        <p15:guide id="11" pos="1981">
          <p15:clr>
            <a:schemeClr val="accent2"/>
          </p15:clr>
        </p15:guide>
        <p15:guide id="12" pos="2039">
          <p15:clr>
            <a:schemeClr val="accent2"/>
          </p15:clr>
        </p15:guide>
        <p15:guide id="13" pos="2880">
          <p15:clr>
            <a:schemeClr val="accent1"/>
          </p15:clr>
        </p15:guide>
        <p15:guide id="14" pos="2939">
          <p15:clr>
            <a:schemeClr val="accent1"/>
          </p15:clr>
        </p15:guide>
        <p15:guide id="15" pos="3719">
          <p15:clr>
            <a:schemeClr val="accent2"/>
          </p15:clr>
        </p15:guide>
        <p15:guide id="16" pos="3779">
          <p15:clr>
            <a:schemeClr val="accent2"/>
          </p15:clr>
        </p15:guide>
        <p15:guide id="17" pos="4140">
          <p15:clr>
            <a:schemeClr val="accent1"/>
          </p15:clr>
        </p15:guide>
        <p15:guide id="18" pos="4199">
          <p15:clr>
            <a:schemeClr val="accent1"/>
          </p15:clr>
        </p15:guide>
        <p15:guide id="19" pos="5459">
          <p15:clr>
            <a:schemeClr val="accent1"/>
          </p15:clr>
        </p15:guide>
        <p15:guide id="20" orient="horz" pos="2941">
          <p15:clr>
            <a:schemeClr val="accent1"/>
          </p15:clr>
        </p15:guide>
        <p15:guide id="21" pos="179">
          <p15:clr>
            <a:srgbClr val="EA4335"/>
          </p15:clr>
        </p15:guide>
        <p15:guide id="22" orient="horz" pos="180">
          <p15:clr>
            <a:srgbClr val="EA4335"/>
          </p15:clr>
        </p15:guide>
        <p15:guide id="23" pos="5581">
          <p15:clr>
            <a:srgbClr val="EA4335"/>
          </p15:clr>
        </p15:guide>
        <p15:guide id="24" orient="horz" pos="306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9"/>
          <p:cNvSpPr txBox="1">
            <a:spLocks noGrp="1"/>
          </p:cNvSpPr>
          <p:nvPr>
            <p:ph type="subTitle" idx="1"/>
          </p:nvPr>
        </p:nvSpPr>
        <p:spPr>
          <a:xfrm>
            <a:off x="1173600" y="3076400"/>
            <a:ext cx="3794100" cy="10572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200"/>
              <a:t>CUGH AI Working Group</a:t>
            </a:r>
            <a:endParaRPr sz="22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2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April 9, 2026</a:t>
            </a:r>
            <a:endParaRPr sz="2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/>
          </a:p>
        </p:txBody>
      </p:sp>
      <p:sp>
        <p:nvSpPr>
          <p:cNvPr id="477" name="Google Shape;477;p59"/>
          <p:cNvSpPr txBox="1">
            <a:spLocks noGrp="1"/>
          </p:cNvSpPr>
          <p:nvPr>
            <p:ph type="title"/>
          </p:nvPr>
        </p:nvSpPr>
        <p:spPr>
          <a:xfrm>
            <a:off x="876900" y="874250"/>
            <a:ext cx="4387500" cy="18672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latin typeface="Lato"/>
                <a:ea typeface="Lato"/>
                <a:cs typeface="Lato"/>
                <a:sym typeface="Lato"/>
              </a:rPr>
              <a:t>AI in Global Health Education and Curriculum Design</a:t>
            </a:r>
            <a:endParaRPr sz="63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78" name="Google Shape;478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3950" y="4371126"/>
            <a:ext cx="3700050" cy="77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68" descr="Slide theme title"/>
          <p:cNvSpPr txBox="1">
            <a:spLocks noGrp="1"/>
          </p:cNvSpPr>
          <p:nvPr>
            <p:ph type="title" idx="2"/>
          </p:nvPr>
        </p:nvSpPr>
        <p:spPr>
          <a:xfrm>
            <a:off x="181925" y="749175"/>
            <a:ext cx="5669400" cy="678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2200">
                <a:latin typeface="Lato"/>
                <a:ea typeface="Lato"/>
                <a:cs typeface="Lato"/>
                <a:sym typeface="Lato"/>
              </a:rPr>
              <a:t>Case Study: Predictive AI in Global Health</a:t>
            </a:r>
            <a:endParaRPr sz="22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71" name="Google Shape;571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1925" y="1589225"/>
            <a:ext cx="6368799" cy="314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74675" y="4299631"/>
            <a:ext cx="769324" cy="780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9" descr="Slide theme title"/>
          <p:cNvSpPr txBox="1">
            <a:spLocks noGrp="1"/>
          </p:cNvSpPr>
          <p:nvPr>
            <p:ph type="title" idx="2"/>
          </p:nvPr>
        </p:nvSpPr>
        <p:spPr>
          <a:xfrm>
            <a:off x="181925" y="749175"/>
            <a:ext cx="5669400" cy="678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2200">
                <a:latin typeface="Lato"/>
                <a:ea typeface="Lato"/>
                <a:cs typeface="Lato"/>
                <a:sym typeface="Lato"/>
              </a:rPr>
              <a:t>Case Study: Predictive AI in Global Health</a:t>
            </a:r>
            <a:endParaRPr sz="22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78" name="Google Shape;578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250" y="1269700"/>
            <a:ext cx="7718400" cy="382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70" descr="Slide theme title"/>
          <p:cNvSpPr txBox="1">
            <a:spLocks noGrp="1"/>
          </p:cNvSpPr>
          <p:nvPr>
            <p:ph type="title" idx="2"/>
          </p:nvPr>
        </p:nvSpPr>
        <p:spPr>
          <a:xfrm>
            <a:off x="181925" y="749175"/>
            <a:ext cx="5669400" cy="678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2200">
                <a:latin typeface="Lato"/>
                <a:ea typeface="Lato"/>
                <a:cs typeface="Lato"/>
                <a:sym typeface="Lato"/>
              </a:rPr>
              <a:t>Case Study: Predictive AI in Global Health</a:t>
            </a:r>
            <a:endParaRPr sz="22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84" name="Google Shape;584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163" y="1831725"/>
            <a:ext cx="8708074" cy="265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71"/>
          <p:cNvSpPr/>
          <p:nvPr/>
        </p:nvSpPr>
        <p:spPr>
          <a:xfrm>
            <a:off x="2568575" y="2217150"/>
            <a:ext cx="6575400" cy="951900"/>
          </a:xfrm>
          <a:prstGeom prst="snip1Rect">
            <a:avLst>
              <a:gd name="adj" fmla="val 24462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590" name="Google Shape;590;p71"/>
          <p:cNvSpPr/>
          <p:nvPr/>
        </p:nvSpPr>
        <p:spPr>
          <a:xfrm>
            <a:off x="2568575" y="3205791"/>
            <a:ext cx="6575400" cy="951900"/>
          </a:xfrm>
          <a:prstGeom prst="snip1Rect">
            <a:avLst>
              <a:gd name="adj" fmla="val 24462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591" name="Google Shape;591;p71"/>
          <p:cNvSpPr/>
          <p:nvPr/>
        </p:nvSpPr>
        <p:spPr>
          <a:xfrm>
            <a:off x="2568575" y="4191600"/>
            <a:ext cx="6575400" cy="951900"/>
          </a:xfrm>
          <a:prstGeom prst="snip1Rect">
            <a:avLst>
              <a:gd name="adj" fmla="val 24462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592" name="Google Shape;592;p71"/>
          <p:cNvSpPr txBox="1">
            <a:spLocks noGrp="1"/>
          </p:cNvSpPr>
          <p:nvPr>
            <p:ph type="title" idx="4"/>
          </p:nvPr>
        </p:nvSpPr>
        <p:spPr>
          <a:xfrm>
            <a:off x="439550" y="765750"/>
            <a:ext cx="5045700" cy="1039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Conclusions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3" name="Google Shape;593;p71"/>
          <p:cNvSpPr txBox="1">
            <a:spLocks noGrp="1"/>
          </p:cNvSpPr>
          <p:nvPr>
            <p:ph type="body" idx="4294967295"/>
          </p:nvPr>
        </p:nvSpPr>
        <p:spPr>
          <a:xfrm>
            <a:off x="5761162" y="2472057"/>
            <a:ext cx="2955900" cy="518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"/>
              <a:t>Tell potential investors how you plan to leverage momentum after your launch.</a:t>
            </a:r>
            <a:endParaRPr/>
          </a:p>
        </p:txBody>
      </p:sp>
      <p:sp>
        <p:nvSpPr>
          <p:cNvPr id="594" name="Google Shape;594;p71"/>
          <p:cNvSpPr txBox="1">
            <a:spLocks noGrp="1"/>
          </p:cNvSpPr>
          <p:nvPr>
            <p:ph type="body" idx="4294967295"/>
          </p:nvPr>
        </p:nvSpPr>
        <p:spPr>
          <a:xfrm>
            <a:off x="5761162" y="3436244"/>
            <a:ext cx="2955900" cy="518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"/>
              <a:t>Tell potential investors how you plan to leverage momentum after your launch.</a:t>
            </a:r>
            <a:endParaRPr/>
          </a:p>
        </p:txBody>
      </p:sp>
      <p:sp>
        <p:nvSpPr>
          <p:cNvPr id="595" name="Google Shape;595;p71"/>
          <p:cNvSpPr txBox="1">
            <a:spLocks noGrp="1"/>
          </p:cNvSpPr>
          <p:nvPr>
            <p:ph type="body" idx="4294967295"/>
          </p:nvPr>
        </p:nvSpPr>
        <p:spPr>
          <a:xfrm>
            <a:off x="5761162" y="4399826"/>
            <a:ext cx="2955900" cy="518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"/>
              <a:t>Tell potential investors how you plan to leverage momentum after your launch.</a:t>
            </a:r>
            <a:endParaRPr/>
          </a:p>
        </p:txBody>
      </p:sp>
      <p:sp>
        <p:nvSpPr>
          <p:cNvPr id="596" name="Google Shape;596;p71"/>
          <p:cNvSpPr txBox="1">
            <a:spLocks noGrp="1"/>
          </p:cNvSpPr>
          <p:nvPr>
            <p:ph type="title"/>
          </p:nvPr>
        </p:nvSpPr>
        <p:spPr>
          <a:xfrm>
            <a:off x="3606700" y="2632450"/>
            <a:ext cx="554100" cy="367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accent3"/>
                </a:solidFill>
              </a:rPr>
              <a:t>1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597" name="Google Shape;597;p71"/>
          <p:cNvSpPr txBox="1">
            <a:spLocks noGrp="1"/>
          </p:cNvSpPr>
          <p:nvPr>
            <p:ph type="title" idx="2"/>
          </p:nvPr>
        </p:nvSpPr>
        <p:spPr>
          <a:xfrm>
            <a:off x="3606700" y="3594843"/>
            <a:ext cx="554100" cy="367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accent3"/>
                </a:solidFill>
              </a:rPr>
              <a:t>2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598" name="Google Shape;598;p71"/>
          <p:cNvSpPr txBox="1">
            <a:spLocks noGrp="1"/>
          </p:cNvSpPr>
          <p:nvPr>
            <p:ph type="title" idx="3"/>
          </p:nvPr>
        </p:nvSpPr>
        <p:spPr>
          <a:xfrm>
            <a:off x="3606700" y="4532174"/>
            <a:ext cx="554100" cy="367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accent3"/>
                </a:solidFill>
              </a:rPr>
              <a:t>3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599" name="Google Shape;599;p71"/>
          <p:cNvSpPr txBox="1">
            <a:spLocks noGrp="1"/>
          </p:cNvSpPr>
          <p:nvPr>
            <p:ph type="body" idx="5"/>
          </p:nvPr>
        </p:nvSpPr>
        <p:spPr>
          <a:xfrm>
            <a:off x="4232620" y="2504150"/>
            <a:ext cx="4280400" cy="5184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 sz="1600"/>
              <a:t>AI is already embedded in global health</a:t>
            </a:r>
            <a:endParaRPr sz="1600"/>
          </a:p>
        </p:txBody>
      </p:sp>
      <p:sp>
        <p:nvSpPr>
          <p:cNvPr id="600" name="Google Shape;600;p71"/>
          <p:cNvSpPr txBox="1">
            <a:spLocks noGrp="1"/>
          </p:cNvSpPr>
          <p:nvPr>
            <p:ph type="body" idx="6"/>
          </p:nvPr>
        </p:nvSpPr>
        <p:spPr>
          <a:xfrm>
            <a:off x="4232619" y="3468350"/>
            <a:ext cx="4484400" cy="5184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 sz="1600"/>
              <a:t>Global health as a field needs to adapt - quickly</a:t>
            </a:r>
            <a:endParaRPr sz="1600"/>
          </a:p>
        </p:txBody>
      </p:sp>
      <p:sp>
        <p:nvSpPr>
          <p:cNvPr id="601" name="Google Shape;601;p71"/>
          <p:cNvSpPr txBox="1">
            <a:spLocks noGrp="1"/>
          </p:cNvSpPr>
          <p:nvPr>
            <p:ph type="body" idx="7"/>
          </p:nvPr>
        </p:nvSpPr>
        <p:spPr>
          <a:xfrm>
            <a:off x="4232618" y="4431925"/>
            <a:ext cx="4696500" cy="5184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 sz="1600"/>
              <a:t>AI neither good nor bad - it depends on its use</a:t>
            </a:r>
            <a:endParaRPr sz="1600"/>
          </a:p>
        </p:txBody>
      </p:sp>
      <p:sp>
        <p:nvSpPr>
          <p:cNvPr id="602" name="Google Shape;602;p71"/>
          <p:cNvSpPr txBox="1">
            <a:spLocks noGrp="1"/>
          </p:cNvSpPr>
          <p:nvPr>
            <p:ph type="body" idx="8"/>
          </p:nvPr>
        </p:nvSpPr>
        <p:spPr>
          <a:xfrm>
            <a:off x="2568575" y="1524000"/>
            <a:ext cx="6575400" cy="6885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AI is a toolbox with many potential uses in global health, including how we study &amp; learn, do our work, and implement health programs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72"/>
          <p:cNvSpPr/>
          <p:nvPr/>
        </p:nvSpPr>
        <p:spPr>
          <a:xfrm>
            <a:off x="6425550" y="1427175"/>
            <a:ext cx="2614200" cy="3216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8" name="Google Shape;608;p72"/>
          <p:cNvSpPr txBox="1">
            <a:spLocks noGrp="1"/>
          </p:cNvSpPr>
          <p:nvPr>
            <p:ph type="title" idx="2"/>
          </p:nvPr>
        </p:nvSpPr>
        <p:spPr>
          <a:xfrm>
            <a:off x="916350" y="616900"/>
            <a:ext cx="7311300" cy="315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What are your thoughts, concerns, and questions regarding the AI in the context of global health education?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9" name="Google Shape;609;p72"/>
          <p:cNvSpPr txBox="1">
            <a:spLocks noGrp="1"/>
          </p:cNvSpPr>
          <p:nvPr>
            <p:ph type="title"/>
          </p:nvPr>
        </p:nvSpPr>
        <p:spPr>
          <a:xfrm>
            <a:off x="910650" y="1777425"/>
            <a:ext cx="5514900" cy="2791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u="sng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Consider: </a:t>
            </a:r>
            <a:endParaRPr sz="1500" b="1" u="sng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Lato"/>
              <a:buAutoNum type="arabicPeriod"/>
            </a:pPr>
            <a:r>
              <a:rPr lang="en" sz="15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How is AI currently reshaping how you learn, teach, or share knowledge within the global health community?</a:t>
            </a:r>
            <a:endParaRPr sz="15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Lato"/>
              <a:buAutoNum type="arabicPeriod"/>
            </a:pPr>
            <a:r>
              <a:rPr lang="en" sz="15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What specific skills or competencies must students and practitioners develop to use AI effectively and ethically in their work?</a:t>
            </a:r>
            <a:endParaRPr sz="15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Lato"/>
              <a:buAutoNum type="arabicPeriod"/>
            </a:pPr>
            <a:r>
              <a:rPr lang="en" sz="15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What resources or initiatives should CUGH prioritize to support your understanding and use of AI?</a:t>
            </a:r>
            <a:endParaRPr sz="15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4800"/>
              <a:buNone/>
            </a:pPr>
            <a:endParaRPr sz="5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10" name="Google Shape;610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5925" y="1722725"/>
            <a:ext cx="2413651" cy="2413651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72"/>
          <p:cNvSpPr txBox="1"/>
          <p:nvPr/>
        </p:nvSpPr>
        <p:spPr>
          <a:xfrm>
            <a:off x="6535925" y="4136375"/>
            <a:ext cx="241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slido.com/3848943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612" name="Google Shape;612;p72"/>
          <p:cNvSpPr txBox="1"/>
          <p:nvPr/>
        </p:nvSpPr>
        <p:spPr>
          <a:xfrm>
            <a:off x="916350" y="3853175"/>
            <a:ext cx="7078800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Activity: Networking &amp; sharing (10 min)</a:t>
            </a:r>
            <a:endParaRPr sz="180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Report back (10 min)</a:t>
            </a:r>
            <a:endParaRPr sz="180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60" descr="Shape where the section titles go"/>
          <p:cNvSpPr/>
          <p:nvPr/>
        </p:nvSpPr>
        <p:spPr>
          <a:xfrm flipH="1">
            <a:off x="3144900" y="3437851"/>
            <a:ext cx="5999100" cy="862800"/>
          </a:xfrm>
          <a:prstGeom prst="snip1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484" name="Google Shape;484;p60" descr="Shape where the section titles go"/>
          <p:cNvSpPr/>
          <p:nvPr/>
        </p:nvSpPr>
        <p:spPr>
          <a:xfrm flipH="1">
            <a:off x="3144900" y="2581602"/>
            <a:ext cx="5999100" cy="862800"/>
          </a:xfrm>
          <a:prstGeom prst="snip1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485" name="Google Shape;485;p60" descr="Shape where the section titles go"/>
          <p:cNvSpPr/>
          <p:nvPr/>
        </p:nvSpPr>
        <p:spPr>
          <a:xfrm flipH="1">
            <a:off x="3144900" y="1718827"/>
            <a:ext cx="5999100" cy="862800"/>
          </a:xfrm>
          <a:prstGeom prst="snip1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486" name="Google Shape;486;p60" descr="Shape where the section titles go"/>
          <p:cNvSpPr/>
          <p:nvPr/>
        </p:nvSpPr>
        <p:spPr>
          <a:xfrm flipH="1">
            <a:off x="3144900" y="856153"/>
            <a:ext cx="5999100" cy="862800"/>
          </a:xfrm>
          <a:prstGeom prst="snip1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487" name="Google Shape;487;p60" descr="Shape where the section titles go"/>
          <p:cNvSpPr/>
          <p:nvPr/>
        </p:nvSpPr>
        <p:spPr>
          <a:xfrm flipH="1">
            <a:off x="3144900" y="4300651"/>
            <a:ext cx="5999100" cy="862800"/>
          </a:xfrm>
          <a:prstGeom prst="snip1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488" name="Google Shape;488;p60" descr="Spaces to add section titles"/>
          <p:cNvSpPr txBox="1">
            <a:spLocks noGrp="1"/>
          </p:cNvSpPr>
          <p:nvPr>
            <p:ph type="subTitle" idx="1"/>
          </p:nvPr>
        </p:nvSpPr>
        <p:spPr>
          <a:xfrm>
            <a:off x="411875" y="285750"/>
            <a:ext cx="2156700" cy="452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Agenda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9" name="Google Shape;489;p60" descr="Spaces to add section titles"/>
          <p:cNvSpPr txBox="1">
            <a:spLocks noGrp="1"/>
          </p:cNvSpPr>
          <p:nvPr>
            <p:ph type="subTitle" idx="3"/>
          </p:nvPr>
        </p:nvSpPr>
        <p:spPr>
          <a:xfrm>
            <a:off x="3469838" y="1064402"/>
            <a:ext cx="5659800" cy="4527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Session Overview   </a:t>
            </a:r>
            <a:endParaRPr/>
          </a:p>
        </p:txBody>
      </p:sp>
      <p:sp>
        <p:nvSpPr>
          <p:cNvPr id="490" name="Google Shape;490;p60" descr="Spaces to add section titles"/>
          <p:cNvSpPr txBox="1">
            <a:spLocks noGrp="1"/>
          </p:cNvSpPr>
          <p:nvPr>
            <p:ph type="subTitle" idx="4"/>
          </p:nvPr>
        </p:nvSpPr>
        <p:spPr>
          <a:xfrm>
            <a:off x="3469838" y="1923965"/>
            <a:ext cx="5659800" cy="4527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" dirty="0"/>
              <a:t>Intro to AI &amp; Global Health Education</a:t>
            </a:r>
            <a:endParaRPr dirty="0"/>
          </a:p>
        </p:txBody>
      </p:sp>
      <p:sp>
        <p:nvSpPr>
          <p:cNvPr id="491" name="Google Shape;491;p60" descr="Spaces to add section titles"/>
          <p:cNvSpPr txBox="1">
            <a:spLocks noGrp="1"/>
          </p:cNvSpPr>
          <p:nvPr>
            <p:ph type="subTitle" idx="5"/>
          </p:nvPr>
        </p:nvSpPr>
        <p:spPr>
          <a:xfrm>
            <a:off x="3469838" y="2810376"/>
            <a:ext cx="5659800" cy="4527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 dirty="0"/>
              <a:t>AI &amp; the Global Health Workforce</a:t>
            </a:r>
            <a:endParaRPr dirty="0"/>
          </a:p>
        </p:txBody>
      </p:sp>
      <p:sp>
        <p:nvSpPr>
          <p:cNvPr id="492" name="Google Shape;492;p60" descr="Spaces to add section titles"/>
          <p:cNvSpPr txBox="1">
            <a:spLocks noGrp="1"/>
          </p:cNvSpPr>
          <p:nvPr>
            <p:ph type="subTitle" idx="6"/>
          </p:nvPr>
        </p:nvSpPr>
        <p:spPr>
          <a:xfrm>
            <a:off x="3469838" y="3646164"/>
            <a:ext cx="5659800" cy="4527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" dirty="0"/>
              <a:t>AI in Clinical Education</a:t>
            </a:r>
            <a:endParaRPr dirty="0"/>
          </a:p>
        </p:txBody>
      </p:sp>
      <p:sp>
        <p:nvSpPr>
          <p:cNvPr id="493" name="Google Shape;493;p60" descr="Spaces to add section titles"/>
          <p:cNvSpPr txBox="1">
            <a:spLocks noGrp="1"/>
          </p:cNvSpPr>
          <p:nvPr>
            <p:ph type="subTitle" idx="7"/>
          </p:nvPr>
        </p:nvSpPr>
        <p:spPr>
          <a:xfrm>
            <a:off x="3469838" y="4530963"/>
            <a:ext cx="5659800" cy="4527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"/>
              <a:t>Closing &amp; Evaluation</a:t>
            </a:r>
            <a:endParaRPr sz="1200">
              <a:latin typeface="Quantico"/>
              <a:ea typeface="Quantico"/>
              <a:cs typeface="Quantico"/>
              <a:sym typeface="Quantic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61"/>
          <p:cNvSpPr txBox="1">
            <a:spLocks noGrp="1"/>
          </p:cNvSpPr>
          <p:nvPr>
            <p:ph type="title"/>
          </p:nvPr>
        </p:nvSpPr>
        <p:spPr>
          <a:xfrm>
            <a:off x="920550" y="904500"/>
            <a:ext cx="7226700" cy="908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CUGH AI Working Group Mission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499" name="Google Shape;499;p61"/>
          <p:cNvSpPr txBox="1">
            <a:spLocks noGrp="1"/>
          </p:cNvSpPr>
          <p:nvPr>
            <p:ph type="title" idx="2"/>
          </p:nvPr>
        </p:nvSpPr>
        <p:spPr>
          <a:xfrm>
            <a:off x="920550" y="1881950"/>
            <a:ext cx="5701500" cy="1944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AI Working Group at the Consortium of Universities for Global Health seeks to improve the wellbeing of people and the planet by </a:t>
            </a:r>
            <a:r>
              <a:rPr lang="en" u="sng"/>
              <a:t>advancing innovative, ethical, and equitable integration of artificial intelligence into global health</a:t>
            </a:r>
            <a:r>
              <a:rPr lang="en"/>
              <a:t>. Through </a:t>
            </a:r>
            <a:r>
              <a:rPr lang="en" b="1"/>
              <a:t>education</a:t>
            </a:r>
            <a:r>
              <a:rPr lang="en"/>
              <a:t>, we create accessible resources to deepen understanding of AI’s potential and challenges. Through </a:t>
            </a:r>
            <a:r>
              <a:rPr lang="en" b="1"/>
              <a:t>research</a:t>
            </a:r>
            <a:r>
              <a:rPr lang="en"/>
              <a:t>, we drive innovative AI solutions to address global health disparities. Through </a:t>
            </a:r>
            <a:r>
              <a:rPr lang="en" b="1"/>
              <a:t>service</a:t>
            </a:r>
            <a:r>
              <a:rPr lang="en"/>
              <a:t>, we foster cross-sector partnerships to implement cutting-edge AI applications. Through </a:t>
            </a:r>
            <a:r>
              <a:rPr lang="en" b="1"/>
              <a:t>advocacy</a:t>
            </a:r>
            <a:r>
              <a:rPr lang="en"/>
              <a:t>, we promote policies that ensure equitable access to transformative AI technologies, aligning with CUGH’s mission to enhance health equity and sustainability worldwide.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500" name="Google Shape;500;p61"/>
          <p:cNvSpPr/>
          <p:nvPr/>
        </p:nvSpPr>
        <p:spPr>
          <a:xfrm rot="5400000" flipH="1">
            <a:off x="6467375" y="2310700"/>
            <a:ext cx="2820600" cy="2105700"/>
          </a:xfrm>
          <a:prstGeom prst="snip1Rect">
            <a:avLst>
              <a:gd name="adj" fmla="val 15459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501" name="Google Shape;501;p61"/>
          <p:cNvSpPr txBox="1"/>
          <p:nvPr/>
        </p:nvSpPr>
        <p:spPr>
          <a:xfrm>
            <a:off x="6824950" y="1953350"/>
            <a:ext cx="2105700" cy="16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Key Activities:</a:t>
            </a:r>
            <a:endParaRPr sz="1200" b="1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Char char="●"/>
            </a:pPr>
            <a:r>
              <a:rPr lang="en"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Webinars with leaders in AI</a:t>
            </a:r>
            <a:endParaRPr sz="12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Char char="●"/>
            </a:pPr>
            <a:r>
              <a:rPr lang="en"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Two-pagers introducing AI topics</a:t>
            </a:r>
            <a:endParaRPr sz="12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Char char="●"/>
            </a:pPr>
            <a:r>
              <a:rPr lang="en"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AI curriculum needs</a:t>
            </a:r>
            <a:endParaRPr sz="12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Char char="●"/>
            </a:pPr>
            <a:r>
              <a:rPr lang="en"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Guidance on AI use in global health education</a:t>
            </a:r>
            <a:endParaRPr sz="12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Char char="●"/>
            </a:pPr>
            <a:r>
              <a:rPr lang="en"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Commentaries on AI integration in global health</a:t>
            </a:r>
            <a:endParaRPr sz="12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Char char="●"/>
            </a:pPr>
            <a:r>
              <a:rPr lang="en"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Conference sessions</a:t>
            </a:r>
            <a:endParaRPr sz="12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62"/>
          <p:cNvSpPr/>
          <p:nvPr/>
        </p:nvSpPr>
        <p:spPr>
          <a:xfrm rot="5400000" flipH="1">
            <a:off x="4338150" y="593025"/>
            <a:ext cx="1872600" cy="2105700"/>
          </a:xfrm>
          <a:prstGeom prst="snip1Rect">
            <a:avLst>
              <a:gd name="adj" fmla="val 15459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507" name="Google Shape;507;p62"/>
          <p:cNvSpPr/>
          <p:nvPr/>
        </p:nvSpPr>
        <p:spPr>
          <a:xfrm rot="5400000" flipH="1">
            <a:off x="6445650" y="2466025"/>
            <a:ext cx="1869000" cy="2105700"/>
          </a:xfrm>
          <a:prstGeom prst="snip1Rect">
            <a:avLst>
              <a:gd name="adj" fmla="val 15459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508" name="Google Shape;508;p62"/>
          <p:cNvSpPr txBox="1">
            <a:spLocks noGrp="1"/>
          </p:cNvSpPr>
          <p:nvPr>
            <p:ph type="title"/>
          </p:nvPr>
        </p:nvSpPr>
        <p:spPr>
          <a:xfrm>
            <a:off x="941650" y="795275"/>
            <a:ext cx="2861400" cy="816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Session Goals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509" name="Google Shape;509;p62"/>
          <p:cNvSpPr txBox="1">
            <a:spLocks noGrp="1"/>
          </p:cNvSpPr>
          <p:nvPr>
            <p:ph type="title" idx="13"/>
          </p:nvPr>
        </p:nvSpPr>
        <p:spPr>
          <a:xfrm>
            <a:off x="966700" y="1417525"/>
            <a:ext cx="2328600" cy="17052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/>
          </a:p>
        </p:txBody>
      </p:sp>
      <p:sp>
        <p:nvSpPr>
          <p:cNvPr id="510" name="Google Shape;510;p62"/>
          <p:cNvSpPr txBox="1">
            <a:spLocks noGrp="1"/>
          </p:cNvSpPr>
          <p:nvPr>
            <p:ph type="title" idx="6"/>
          </p:nvPr>
        </p:nvSpPr>
        <p:spPr>
          <a:xfrm>
            <a:off x="4423700" y="1379550"/>
            <a:ext cx="1703700" cy="7722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/>
              <a:t>To share and document perspectives and priorities among the CUGH community related to AI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/>
          </a:p>
        </p:txBody>
      </p:sp>
      <p:sp>
        <p:nvSpPr>
          <p:cNvPr id="511" name="Google Shape;511;p62"/>
          <p:cNvSpPr txBox="1">
            <a:spLocks noGrp="1"/>
          </p:cNvSpPr>
          <p:nvPr>
            <p:ph type="title" idx="2"/>
          </p:nvPr>
        </p:nvSpPr>
        <p:spPr>
          <a:xfrm>
            <a:off x="4399597" y="835425"/>
            <a:ext cx="1703700" cy="482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1.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512" name="Google Shape;512;p62"/>
          <p:cNvSpPr txBox="1">
            <a:spLocks noGrp="1"/>
          </p:cNvSpPr>
          <p:nvPr>
            <p:ph type="title" idx="3"/>
          </p:nvPr>
        </p:nvSpPr>
        <p:spPr>
          <a:xfrm>
            <a:off x="6496050" y="835425"/>
            <a:ext cx="1856700" cy="482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2.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513" name="Google Shape;513;p62"/>
          <p:cNvSpPr txBox="1">
            <a:spLocks noGrp="1"/>
          </p:cNvSpPr>
          <p:nvPr>
            <p:ph type="title" idx="8"/>
          </p:nvPr>
        </p:nvSpPr>
        <p:spPr>
          <a:xfrm>
            <a:off x="4423700" y="3341700"/>
            <a:ext cx="1703700" cy="7722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To refine the AI Working Group Scope of Work to align with CUGH member priorities</a:t>
            </a:r>
            <a:endParaRPr/>
          </a:p>
        </p:txBody>
      </p:sp>
      <p:sp>
        <p:nvSpPr>
          <p:cNvPr id="514" name="Google Shape;514;p62"/>
          <p:cNvSpPr txBox="1">
            <a:spLocks noGrp="1"/>
          </p:cNvSpPr>
          <p:nvPr>
            <p:ph type="title" idx="4"/>
          </p:nvPr>
        </p:nvSpPr>
        <p:spPr>
          <a:xfrm>
            <a:off x="4385600" y="2797575"/>
            <a:ext cx="1776300" cy="4512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3.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10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5" name="Google Shape;515;p62"/>
          <p:cNvSpPr txBox="1">
            <a:spLocks noGrp="1"/>
          </p:cNvSpPr>
          <p:nvPr>
            <p:ph type="title" idx="5"/>
          </p:nvPr>
        </p:nvSpPr>
        <p:spPr>
          <a:xfrm>
            <a:off x="6496050" y="2797575"/>
            <a:ext cx="1703700" cy="4512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4.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516" name="Google Shape;516;p62"/>
          <p:cNvSpPr txBox="1">
            <a:spLocks noGrp="1"/>
          </p:cNvSpPr>
          <p:nvPr>
            <p:ph type="title" idx="7"/>
          </p:nvPr>
        </p:nvSpPr>
        <p:spPr>
          <a:xfrm>
            <a:off x="6562725" y="1379550"/>
            <a:ext cx="1703700" cy="7722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/>
              <a:t>To identify opportunities for the AI WG to support cross-cutting needs within CUGH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/>
          </a:p>
        </p:txBody>
      </p:sp>
      <p:sp>
        <p:nvSpPr>
          <p:cNvPr id="517" name="Google Shape;517;p62"/>
          <p:cNvSpPr txBox="1">
            <a:spLocks noGrp="1"/>
          </p:cNvSpPr>
          <p:nvPr>
            <p:ph type="title" idx="9"/>
          </p:nvPr>
        </p:nvSpPr>
        <p:spPr>
          <a:xfrm>
            <a:off x="6562725" y="3341688"/>
            <a:ext cx="1703700" cy="7722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recruit working group participants with diverse perspectives who can lead CUGH AI WG activities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3100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3"/>
          <p:cNvSpPr txBox="1">
            <a:spLocks noGrp="1"/>
          </p:cNvSpPr>
          <p:nvPr>
            <p:ph type="title"/>
          </p:nvPr>
        </p:nvSpPr>
        <p:spPr>
          <a:xfrm>
            <a:off x="931675" y="907075"/>
            <a:ext cx="4005900" cy="708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AI and Global Health Education</a:t>
            </a:r>
            <a:endParaRPr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3" name="Google Shape;523;p63"/>
          <p:cNvSpPr txBox="1">
            <a:spLocks noGrp="1"/>
          </p:cNvSpPr>
          <p:nvPr>
            <p:ph type="title" idx="2"/>
          </p:nvPr>
        </p:nvSpPr>
        <p:spPr>
          <a:xfrm>
            <a:off x="931675" y="2476500"/>
            <a:ext cx="4005900" cy="1705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6"/>
                </a:solidFill>
              </a:rPr>
              <a:t>Katherine Robsky, PhD MPH</a:t>
            </a:r>
            <a:endParaRPr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6"/>
                </a:solidFill>
              </a:rPr>
              <a:t>Assistant Professor</a:t>
            </a:r>
            <a:endParaRPr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6"/>
                </a:solidFill>
              </a:rPr>
              <a:t>Georgetown University</a:t>
            </a:r>
            <a:endParaRPr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6"/>
                </a:solidFill>
              </a:rPr>
              <a:t>katherine.robsky@georgetown.edu</a:t>
            </a:r>
            <a:endParaRPr>
              <a:solidFill>
                <a:schemeClr val="accent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>
              <a:solidFill>
                <a:schemeClr val="accent6"/>
              </a:solidFill>
            </a:endParaRPr>
          </a:p>
        </p:txBody>
      </p:sp>
      <p:pic>
        <p:nvPicPr>
          <p:cNvPr id="524" name="Google Shape;524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0150" y="714621"/>
            <a:ext cx="3521075" cy="3114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4" descr="Slide theme title"/>
          <p:cNvSpPr txBox="1">
            <a:spLocks noGrp="1"/>
          </p:cNvSpPr>
          <p:nvPr>
            <p:ph type="title" idx="2"/>
          </p:nvPr>
        </p:nvSpPr>
        <p:spPr>
          <a:xfrm>
            <a:off x="516600" y="486575"/>
            <a:ext cx="3823500" cy="678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What is AI?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30" name="Google Shape;530;p64" descr="Space to add the employee's name"/>
          <p:cNvSpPr txBox="1">
            <a:spLocks noGrp="1"/>
          </p:cNvSpPr>
          <p:nvPr>
            <p:ph type="title"/>
          </p:nvPr>
        </p:nvSpPr>
        <p:spPr>
          <a:xfrm>
            <a:off x="5821575" y="1709925"/>
            <a:ext cx="2882700" cy="6279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Artificial Intelligence</a:t>
            </a:r>
            <a:r>
              <a:rPr lang="en" sz="1800" b="0"/>
              <a:t>: systems that perform tasks that normally require human intelligence (ability to learn, reason, make decisions, and adapt)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3600"/>
              <a:buNone/>
            </a:pPr>
            <a:endParaRPr sz="1600"/>
          </a:p>
        </p:txBody>
      </p:sp>
      <p:sp>
        <p:nvSpPr>
          <p:cNvPr id="531" name="Google Shape;531;p64" descr="Employee's contact title"/>
          <p:cNvSpPr txBox="1">
            <a:spLocks noGrp="1"/>
          </p:cNvSpPr>
          <p:nvPr>
            <p:ph type="subTitle" idx="6"/>
          </p:nvPr>
        </p:nvSpPr>
        <p:spPr>
          <a:xfrm>
            <a:off x="5821575" y="4113200"/>
            <a:ext cx="2718300" cy="678000"/>
          </a:xfrm>
          <a:prstGeom prst="rect">
            <a:avLst/>
          </a:prstGeom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AI is a toolbox, not a single technology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532" name="Google Shape;532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575" y="1533938"/>
            <a:ext cx="2882700" cy="360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5"/>
          <p:cNvSpPr/>
          <p:nvPr/>
        </p:nvSpPr>
        <p:spPr>
          <a:xfrm>
            <a:off x="7002862" y="619550"/>
            <a:ext cx="2141100" cy="1509900"/>
          </a:xfrm>
          <a:prstGeom prst="snip1Rect">
            <a:avLst>
              <a:gd name="adj" fmla="val 139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538" name="Google Shape;538;p65"/>
          <p:cNvSpPr/>
          <p:nvPr/>
        </p:nvSpPr>
        <p:spPr>
          <a:xfrm>
            <a:off x="2825150" y="2125400"/>
            <a:ext cx="2325900" cy="1509900"/>
          </a:xfrm>
          <a:prstGeom prst="snip1Rect">
            <a:avLst>
              <a:gd name="adj" fmla="val 139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539" name="Google Shape;539;p65"/>
          <p:cNvSpPr/>
          <p:nvPr/>
        </p:nvSpPr>
        <p:spPr>
          <a:xfrm>
            <a:off x="7002737" y="3637100"/>
            <a:ext cx="2141100" cy="1509900"/>
          </a:xfrm>
          <a:prstGeom prst="snip1Rect">
            <a:avLst>
              <a:gd name="adj" fmla="val 139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540" name="Google Shape;540;p65" descr="Slide theme title"/>
          <p:cNvSpPr txBox="1">
            <a:spLocks noGrp="1"/>
          </p:cNvSpPr>
          <p:nvPr>
            <p:ph type="title"/>
          </p:nvPr>
        </p:nvSpPr>
        <p:spPr>
          <a:xfrm>
            <a:off x="929475" y="914400"/>
            <a:ext cx="3633000" cy="10773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What is AI?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1" name="Google Shape;541;p65" descr="Slide theme subtitle"/>
          <p:cNvSpPr txBox="1">
            <a:spLocks noGrp="1"/>
          </p:cNvSpPr>
          <p:nvPr>
            <p:ph type="title" idx="5"/>
          </p:nvPr>
        </p:nvSpPr>
        <p:spPr>
          <a:xfrm>
            <a:off x="7243093" y="851546"/>
            <a:ext cx="1696500" cy="269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500"/>
              <a:t>Machine Learning</a:t>
            </a:r>
            <a:endParaRPr sz="1500"/>
          </a:p>
        </p:txBody>
      </p:sp>
      <p:sp>
        <p:nvSpPr>
          <p:cNvPr id="542" name="Google Shape;542;p65" descr="Slide theme subtitle"/>
          <p:cNvSpPr txBox="1">
            <a:spLocks noGrp="1"/>
          </p:cNvSpPr>
          <p:nvPr>
            <p:ph type="title" idx="6"/>
          </p:nvPr>
        </p:nvSpPr>
        <p:spPr>
          <a:xfrm>
            <a:off x="3257860" y="2361757"/>
            <a:ext cx="1696500" cy="269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500"/>
              <a:t>Deep Learning</a:t>
            </a:r>
            <a:endParaRPr sz="1500"/>
          </a:p>
        </p:txBody>
      </p:sp>
      <p:sp>
        <p:nvSpPr>
          <p:cNvPr id="543" name="Google Shape;543;p65" descr="Slide theme subtitle"/>
          <p:cNvSpPr txBox="1">
            <a:spLocks noGrp="1"/>
          </p:cNvSpPr>
          <p:nvPr>
            <p:ph type="title" idx="7"/>
          </p:nvPr>
        </p:nvSpPr>
        <p:spPr>
          <a:xfrm>
            <a:off x="7229582" y="3878226"/>
            <a:ext cx="1696500" cy="269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500"/>
              <a:t>Generative AI</a:t>
            </a:r>
            <a:endParaRPr sz="1500"/>
          </a:p>
        </p:txBody>
      </p:sp>
      <p:sp>
        <p:nvSpPr>
          <p:cNvPr id="544" name="Google Shape;544;p65" descr="Slide theme description"/>
          <p:cNvSpPr txBox="1">
            <a:spLocks noGrp="1"/>
          </p:cNvSpPr>
          <p:nvPr>
            <p:ph type="body" idx="1"/>
          </p:nvPr>
        </p:nvSpPr>
        <p:spPr>
          <a:xfrm>
            <a:off x="3257120" y="2663823"/>
            <a:ext cx="1578900" cy="830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/>
              <a:t>Machine learning using artificial networks</a:t>
            </a:r>
            <a:endParaRPr sz="1300"/>
          </a:p>
        </p:txBody>
      </p:sp>
      <p:sp>
        <p:nvSpPr>
          <p:cNvPr id="545" name="Google Shape;545;p65" descr="Slide theme description"/>
          <p:cNvSpPr txBox="1">
            <a:spLocks noGrp="1"/>
          </p:cNvSpPr>
          <p:nvPr>
            <p:ph type="body" idx="8"/>
          </p:nvPr>
        </p:nvSpPr>
        <p:spPr>
          <a:xfrm>
            <a:off x="7237317" y="4178575"/>
            <a:ext cx="1784400" cy="830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 sz="1300"/>
              <a:t>Creation of images, text, or videos</a:t>
            </a:r>
            <a:endParaRPr sz="1300"/>
          </a:p>
        </p:txBody>
      </p:sp>
      <p:sp>
        <p:nvSpPr>
          <p:cNvPr id="546" name="Google Shape;546;p65" descr="Slide theme description"/>
          <p:cNvSpPr txBox="1">
            <a:spLocks noGrp="1"/>
          </p:cNvSpPr>
          <p:nvPr>
            <p:ph type="body" idx="9"/>
          </p:nvPr>
        </p:nvSpPr>
        <p:spPr>
          <a:xfrm>
            <a:off x="7246218" y="1157300"/>
            <a:ext cx="1680000" cy="830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 sz="1300"/>
              <a:t>Algorithms and models for prediction</a:t>
            </a:r>
            <a:endParaRPr sz="1300"/>
          </a:p>
        </p:txBody>
      </p:sp>
      <p:pic>
        <p:nvPicPr>
          <p:cNvPr id="547" name="Google Shape;547;p65" descr="A close-up of a tablet screen. 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55835" t="27602" r="14001" b="32294"/>
          <a:stretch/>
        </p:blipFill>
        <p:spPr>
          <a:xfrm flipH="1">
            <a:off x="696043" y="2125400"/>
            <a:ext cx="2129100" cy="1513500"/>
          </a:xfrm>
          <a:prstGeom prst="snip1Rect">
            <a:avLst>
              <a:gd name="adj" fmla="val 16667"/>
            </a:avLst>
          </a:prstGeom>
        </p:spPr>
      </p:pic>
      <p:pic>
        <p:nvPicPr>
          <p:cNvPr id="548" name="Google Shape;548;p65" descr="A close-up of a laptop.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l="11528" t="56117" r="63187" b="9804"/>
          <a:stretch/>
        </p:blipFill>
        <p:spPr>
          <a:xfrm flipH="1">
            <a:off x="4930693" y="3635300"/>
            <a:ext cx="2100300" cy="1513500"/>
          </a:xfrm>
          <a:prstGeom prst="snip1Rect">
            <a:avLst>
              <a:gd name="adj" fmla="val 16667"/>
            </a:avLst>
          </a:prstGeom>
        </p:spPr>
      </p:pic>
      <p:pic>
        <p:nvPicPr>
          <p:cNvPr id="549" name="Google Shape;549;p65"/>
          <p:cNvPicPr preferRelativeResize="0"/>
          <p:nvPr/>
        </p:nvPicPr>
        <p:blipFill rotWithShape="1">
          <a:blip r:embed="rId4">
            <a:alphaModFix/>
          </a:blip>
          <a:srcRect l="-7343" t="11980" r="33319"/>
          <a:stretch/>
        </p:blipFill>
        <p:spPr>
          <a:xfrm>
            <a:off x="4665675" y="615501"/>
            <a:ext cx="2325901" cy="15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65"/>
          <p:cNvPicPr preferRelativeResize="0"/>
          <p:nvPr/>
        </p:nvPicPr>
        <p:blipFill rotWithShape="1">
          <a:blip r:embed="rId5">
            <a:alphaModFix/>
          </a:blip>
          <a:srcRect l="8006" r="15012"/>
          <a:stretch/>
        </p:blipFill>
        <p:spPr>
          <a:xfrm>
            <a:off x="696050" y="2125400"/>
            <a:ext cx="2129101" cy="15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65"/>
          <p:cNvPicPr preferRelativeResize="0"/>
          <p:nvPr/>
        </p:nvPicPr>
        <p:blipFill rotWithShape="1">
          <a:blip r:embed="rId6">
            <a:alphaModFix/>
          </a:blip>
          <a:srcRect l="13254" r="17856" b="11008"/>
          <a:stretch/>
        </p:blipFill>
        <p:spPr>
          <a:xfrm>
            <a:off x="4928625" y="3637100"/>
            <a:ext cx="2141100" cy="15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66"/>
          <p:cNvSpPr txBox="1">
            <a:spLocks noGrp="1"/>
          </p:cNvSpPr>
          <p:nvPr>
            <p:ph type="title" idx="2"/>
          </p:nvPr>
        </p:nvSpPr>
        <p:spPr>
          <a:xfrm>
            <a:off x="948750" y="930950"/>
            <a:ext cx="7311300" cy="315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How is AI used in Global Health?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2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7" name="Google Shape;557;p66"/>
          <p:cNvSpPr txBox="1">
            <a:spLocks noGrp="1"/>
          </p:cNvSpPr>
          <p:nvPr>
            <p:ph type="title"/>
          </p:nvPr>
        </p:nvSpPr>
        <p:spPr>
          <a:xfrm>
            <a:off x="910650" y="1462775"/>
            <a:ext cx="7349400" cy="2513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5200"/>
          </a:p>
        </p:txBody>
      </p:sp>
      <p:pic>
        <p:nvPicPr>
          <p:cNvPr id="558" name="Google Shape;558;p66" descr="Help me refine the slide to be more impactful and look nicer. You can add more examples, but the three categories should be maintain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67" descr="Slide theme title"/>
          <p:cNvSpPr txBox="1">
            <a:spLocks noGrp="1"/>
          </p:cNvSpPr>
          <p:nvPr>
            <p:ph type="title" idx="2"/>
          </p:nvPr>
        </p:nvSpPr>
        <p:spPr>
          <a:xfrm>
            <a:off x="181925" y="749175"/>
            <a:ext cx="5669400" cy="678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2200">
                <a:latin typeface="Lato"/>
                <a:ea typeface="Lato"/>
                <a:cs typeface="Lato"/>
                <a:sym typeface="Lato"/>
              </a:rPr>
              <a:t>Case Study: Predictive AI in Global Health</a:t>
            </a:r>
            <a:endParaRPr sz="2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4" name="Google Shape;564;p67" descr="Space to add the employee's name"/>
          <p:cNvSpPr txBox="1">
            <a:spLocks noGrp="1"/>
          </p:cNvSpPr>
          <p:nvPr>
            <p:ph type="title"/>
          </p:nvPr>
        </p:nvSpPr>
        <p:spPr>
          <a:xfrm>
            <a:off x="5851325" y="2040225"/>
            <a:ext cx="2882700" cy="27492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Scoping review of predictive AI in Africa</a:t>
            </a:r>
            <a:endParaRPr sz="1800"/>
          </a:p>
          <a:p>
            <a:pPr marL="45720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 b="0">
                <a:latin typeface="Calibri"/>
                <a:ea typeface="Calibri"/>
                <a:cs typeface="Calibri"/>
                <a:sym typeface="Calibri"/>
              </a:rPr>
              <a:t>80 predictive AI studies</a:t>
            </a:r>
            <a:endParaRPr sz="1600" b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0">
                <a:latin typeface="Calibri"/>
                <a:ea typeface="Calibri"/>
                <a:cs typeface="Calibri"/>
                <a:sym typeface="Calibri"/>
              </a:rPr>
              <a:t>54 African countries</a:t>
            </a:r>
            <a:endParaRPr sz="1600" b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0">
                <a:latin typeface="Calibri"/>
                <a:ea typeface="Calibri"/>
                <a:cs typeface="Calibri"/>
                <a:sym typeface="Calibri"/>
              </a:rPr>
              <a:t>Infectious disease focus (61%)</a:t>
            </a:r>
            <a:endParaRPr sz="1600" b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0">
                <a:latin typeface="Calibri"/>
                <a:ea typeface="Calibri"/>
                <a:cs typeface="Calibri"/>
                <a:sym typeface="Calibri"/>
              </a:rPr>
              <a:t>Machine learning most common (67%)</a:t>
            </a:r>
            <a:endParaRPr sz="1600"/>
          </a:p>
        </p:txBody>
      </p:sp>
      <p:pic>
        <p:nvPicPr>
          <p:cNvPr id="565" name="Google Shape;565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919" y="1594800"/>
            <a:ext cx="4970104" cy="34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 Pitch 2024">
  <a:themeElements>
    <a:clrScheme name="Google Colours">
      <a:dk1>
        <a:srgbClr val="000000"/>
      </a:dk1>
      <a:lt1>
        <a:srgbClr val="182A43"/>
      </a:lt1>
      <a:dk2>
        <a:srgbClr val="253851"/>
      </a:dk2>
      <a:lt2>
        <a:srgbClr val="364D6C"/>
      </a:lt2>
      <a:accent1>
        <a:srgbClr val="4F6887"/>
      </a:accent1>
      <a:accent2>
        <a:srgbClr val="6C87A6"/>
      </a:accent2>
      <a:accent3>
        <a:srgbClr val="86A3C3"/>
      </a:accent3>
      <a:accent4>
        <a:srgbClr val="97C5EF"/>
      </a:accent4>
      <a:accent5>
        <a:srgbClr val="A7D4FF"/>
      </a:accent5>
      <a:accent6>
        <a:srgbClr val="BEDEFF"/>
      </a:accent6>
      <a:hlink>
        <a:srgbClr val="FFFFFF"/>
      </a:hlink>
      <a:folHlink>
        <a:srgbClr val="7B1F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604</Words>
  <Application>Microsoft Office PowerPoint</Application>
  <PresentationFormat>On-screen Show (16:9)</PresentationFormat>
  <Paragraphs>79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Quantico</vt:lpstr>
      <vt:lpstr>Lato</vt:lpstr>
      <vt:lpstr>Simple Light</vt:lpstr>
      <vt:lpstr>Slides Pitch 2024</vt:lpstr>
      <vt:lpstr>AI in Global Health Education and Curriculum Design</vt:lpstr>
      <vt:lpstr>PowerPoint Presentation</vt:lpstr>
      <vt:lpstr>CUGH AI Working Group Mission </vt:lpstr>
      <vt:lpstr>Session Goals </vt:lpstr>
      <vt:lpstr>AI and Global Health Education</vt:lpstr>
      <vt:lpstr>What is AI?</vt:lpstr>
      <vt:lpstr>What is AI?  </vt:lpstr>
      <vt:lpstr>How is AI used in Global Health?  </vt:lpstr>
      <vt:lpstr>Case Study: Predictive AI in Global Health</vt:lpstr>
      <vt:lpstr>Case Study: Predictive AI in Global Health</vt:lpstr>
      <vt:lpstr>Case Study: Predictive AI in Global Health</vt:lpstr>
      <vt:lpstr>Case Study: Predictive AI in Global Health</vt:lpstr>
      <vt:lpstr>Conclusions</vt:lpstr>
      <vt:lpstr>What are your thoughts, concerns, and questions regarding the AI in the context of global health education?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in Global Health Education and Curriculum Design</dc:title>
  <cp:lastModifiedBy>Rental End User</cp:lastModifiedBy>
  <cp:revision>1</cp:revision>
  <dcterms:modified xsi:type="dcterms:W3CDTF">2026-04-09T20:23:59Z</dcterms:modified>
</cp:coreProperties>
</file>